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66" r:id="rId3"/>
    <p:sldId id="257" r:id="rId4"/>
    <p:sldId id="259" r:id="rId5"/>
    <p:sldId id="258" r:id="rId6"/>
    <p:sldId id="261" r:id="rId7"/>
    <p:sldId id="262" r:id="rId8"/>
    <p:sldId id="263" r:id="rId9"/>
    <p:sldId id="268" r:id="rId10"/>
    <p:sldId id="269" r:id="rId11"/>
    <p:sldId id="270" r:id="rId12"/>
    <p:sldId id="260" r:id="rId13"/>
    <p:sldId id="264" r:id="rId14"/>
    <p:sldId id="277" r:id="rId15"/>
    <p:sldId id="278" r:id="rId16"/>
    <p:sldId id="279" r:id="rId17"/>
    <p:sldId id="280" r:id="rId18"/>
    <p:sldId id="281" r:id="rId19"/>
    <p:sldId id="271" r:id="rId20"/>
    <p:sldId id="282" r:id="rId21"/>
    <p:sldId id="283" r:id="rId22"/>
  </p:sldIdLst>
  <p:sldSz cx="9144000" cy="6858000" type="screen4x3"/>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75" autoAdjust="0"/>
    <p:restoredTop sz="94660"/>
  </p:normalViewPr>
  <p:slideViewPr>
    <p:cSldViewPr snapToGrid="0">
      <p:cViewPr varScale="1">
        <p:scale>
          <a:sx n="78" d="100"/>
          <a:sy n="78" d="100"/>
        </p:scale>
        <p:origin x="1430"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9900"/>
          </a:xfrm>
          <a:prstGeom prst="rect">
            <a:avLst/>
          </a:prstGeom>
        </p:spPr>
        <p:txBody>
          <a:bodyPr vert="horz" lIns="91440" tIns="45720" rIns="91440" bIns="45720" rtlCol="0"/>
          <a:lstStyle>
            <a:lvl1pPr algn="r">
              <a:defRPr sz="1200"/>
            </a:lvl1pPr>
          </a:lstStyle>
          <a:p>
            <a:fld id="{16942D62-A571-4E3B-943E-76B4CC5A4F90}" type="datetimeFigureOut">
              <a:rPr lang="en-US" smtClean="0"/>
              <a:t>3/27/2025</a:t>
            </a:fld>
            <a:endParaRPr lang="en-US"/>
          </a:p>
        </p:txBody>
      </p:sp>
      <p:sp>
        <p:nvSpPr>
          <p:cNvPr id="4" name="Slide Image Placeholder 3"/>
          <p:cNvSpPr>
            <a:spLocks noGrp="1" noRot="1" noChangeAspect="1"/>
          </p:cNvSpPr>
          <p:nvPr>
            <p:ph type="sldImg" idx="2"/>
          </p:nvPr>
        </p:nvSpPr>
        <p:spPr>
          <a:xfrm>
            <a:off x="1438275" y="1173163"/>
            <a:ext cx="4225925" cy="31686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518025"/>
            <a:ext cx="5683250" cy="369728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918575"/>
            <a:ext cx="3078163" cy="469900"/>
          </a:xfrm>
          <a:prstGeom prst="rect">
            <a:avLst/>
          </a:prstGeom>
        </p:spPr>
        <p:txBody>
          <a:bodyPr vert="horz" lIns="91440" tIns="45720" rIns="91440" bIns="45720" rtlCol="0" anchor="b"/>
          <a:lstStyle>
            <a:lvl1pPr algn="r">
              <a:defRPr sz="1200"/>
            </a:lvl1pPr>
          </a:lstStyle>
          <a:p>
            <a:fld id="{FB30CB89-D523-4ABF-8671-454688B98BDF}" type="slidenum">
              <a:rPr lang="en-US" smtClean="0"/>
              <a:t>‹#›</a:t>
            </a:fld>
            <a:endParaRPr lang="en-US"/>
          </a:p>
        </p:txBody>
      </p:sp>
    </p:spTree>
    <p:extLst>
      <p:ext uri="{BB962C8B-B14F-4D97-AF65-F5344CB8AC3E}">
        <p14:creationId xmlns:p14="http://schemas.microsoft.com/office/powerpoint/2010/main" val="934282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F4ED5B-863C-466A-9306-4C1A23124B6E}" type="slidenum">
              <a:rPr lang="en-US" smtClean="0"/>
              <a:t>9</a:t>
            </a:fld>
            <a:endParaRPr lang="en-US"/>
          </a:p>
        </p:txBody>
      </p:sp>
    </p:spTree>
    <p:extLst>
      <p:ext uri="{BB962C8B-B14F-4D97-AF65-F5344CB8AC3E}">
        <p14:creationId xmlns:p14="http://schemas.microsoft.com/office/powerpoint/2010/main" val="439568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479623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628656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3363582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504421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2271109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0E805BD-0C85-45CD-8C0C-EAE2A23A3E8A}"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1153964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0E805BD-0C85-45CD-8C0C-EAE2A23A3E8A}" type="datetimeFigureOut">
              <a:rPr lang="en-US" smtClean="0"/>
              <a:t>3/27/2025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2002473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0E805BD-0C85-45CD-8C0C-EAE2A23A3E8A}" type="datetimeFigureOut">
              <a:rPr lang="en-US" smtClean="0"/>
              <a:t>3/27/2025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1358910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E805BD-0C85-45CD-8C0C-EAE2A23A3E8A}" type="datetimeFigureOut">
              <a:rPr lang="en-US" smtClean="0"/>
              <a:t>3/27/2025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1789693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0E805BD-0C85-45CD-8C0C-EAE2A23A3E8A}"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4231103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0E805BD-0C85-45CD-8C0C-EAE2A23A3E8A}"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39809856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E805BD-0C85-45CD-8C0C-EAE2A23A3E8A}" type="datetimeFigureOut">
              <a:rPr lang="en-US" smtClean="0"/>
              <a:t>3/27/2025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A41BE9-6B88-4174-8A77-6DACBCDD9C91}" type="slidenum">
              <a:rPr lang="en-US" smtClean="0"/>
              <a:t>‹#›</a:t>
            </a:fld>
            <a:endParaRPr lang="en-US"/>
          </a:p>
        </p:txBody>
      </p:sp>
    </p:spTree>
    <p:extLst>
      <p:ext uri="{BB962C8B-B14F-4D97-AF65-F5344CB8AC3E}">
        <p14:creationId xmlns:p14="http://schemas.microsoft.com/office/powerpoint/2010/main" val="28751817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27.png"/><Relationship Id="rId18" Type="http://schemas.openxmlformats.org/officeDocument/2006/relationships/image" Target="../media/image57.png"/><Relationship Id="rId3" Type="http://schemas.openxmlformats.org/officeDocument/2006/relationships/image" Target="../media/image15.png"/><Relationship Id="rId7" Type="http://schemas.openxmlformats.org/officeDocument/2006/relationships/image" Target="../media/image33.png"/><Relationship Id="rId12" Type="http://schemas.openxmlformats.org/officeDocument/2006/relationships/image" Target="../media/image24.png"/><Relationship Id="rId17" Type="http://schemas.openxmlformats.org/officeDocument/2006/relationships/image" Target="../media/image56.png"/><Relationship Id="rId2" Type="http://schemas.openxmlformats.org/officeDocument/2006/relationships/hyperlink" Target="http://teachers-make.com/" TargetMode="External"/><Relationship Id="rId16" Type="http://schemas.openxmlformats.org/officeDocument/2006/relationships/image" Target="../media/image55.png"/><Relationship Id="rId20"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44.png"/><Relationship Id="rId11" Type="http://schemas.openxmlformats.org/officeDocument/2006/relationships/image" Target="../media/image26.png"/><Relationship Id="rId5" Type="http://schemas.openxmlformats.org/officeDocument/2006/relationships/image" Target="../media/image51.png"/><Relationship Id="rId15" Type="http://schemas.openxmlformats.org/officeDocument/2006/relationships/image" Target="../media/image29.png"/><Relationship Id="rId10" Type="http://schemas.openxmlformats.org/officeDocument/2006/relationships/image" Target="../media/image54.png"/><Relationship Id="rId19" Type="http://schemas.openxmlformats.org/officeDocument/2006/relationships/image" Target="../media/image58.png"/><Relationship Id="rId4" Type="http://schemas.openxmlformats.org/officeDocument/2006/relationships/image" Target="../media/image50.png"/><Relationship Id="rId9" Type="http://schemas.openxmlformats.org/officeDocument/2006/relationships/image" Target="../media/image53.png"/><Relationship Id="rId14" Type="http://schemas.openxmlformats.org/officeDocument/2006/relationships/image" Target="../media/image28.png"/></Relationships>
</file>

<file path=ppt/slides/_rels/slide11.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27.png"/><Relationship Id="rId18" Type="http://schemas.openxmlformats.org/officeDocument/2006/relationships/image" Target="../media/image41.png"/><Relationship Id="rId3" Type="http://schemas.openxmlformats.org/officeDocument/2006/relationships/image" Target="../media/image60.png"/><Relationship Id="rId21" Type="http://schemas.openxmlformats.org/officeDocument/2006/relationships/image" Target="../media/image31.png"/><Relationship Id="rId7" Type="http://schemas.openxmlformats.org/officeDocument/2006/relationships/image" Target="../media/image36.png"/><Relationship Id="rId12" Type="http://schemas.openxmlformats.org/officeDocument/2006/relationships/image" Target="../media/image15.png"/><Relationship Id="rId17" Type="http://schemas.openxmlformats.org/officeDocument/2006/relationships/image" Target="../media/image37.png"/><Relationship Id="rId2" Type="http://schemas.openxmlformats.org/officeDocument/2006/relationships/hyperlink" Target="http://teachers-make.com/" TargetMode="External"/><Relationship Id="rId16" Type="http://schemas.openxmlformats.org/officeDocument/2006/relationships/image" Target="../media/image44.png"/><Relationship Id="rId20"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61.png"/><Relationship Id="rId5" Type="http://schemas.openxmlformats.org/officeDocument/2006/relationships/image" Target="../media/image51.png"/><Relationship Id="rId15" Type="http://schemas.openxmlformats.org/officeDocument/2006/relationships/image" Target="../media/image29.png"/><Relationship Id="rId10" Type="http://schemas.openxmlformats.org/officeDocument/2006/relationships/image" Target="../media/image47.png"/><Relationship Id="rId19" Type="http://schemas.openxmlformats.org/officeDocument/2006/relationships/image" Target="../media/image43.png"/><Relationship Id="rId4" Type="http://schemas.openxmlformats.org/officeDocument/2006/relationships/image" Target="../media/image50.png"/><Relationship Id="rId9" Type="http://schemas.openxmlformats.org/officeDocument/2006/relationships/image" Target="../media/image46.png"/><Relationship Id="rId14" Type="http://schemas.openxmlformats.org/officeDocument/2006/relationships/image" Target="../media/image28.png"/><Relationship Id="rId22"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hyperlink" Target="http://teachers-make.com/" TargetMode="External"/><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teachers-make.com/" TargetMode="External"/><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teachers-make.com/" TargetMode="External"/><Relationship Id="rId2" Type="http://schemas.openxmlformats.org/officeDocument/2006/relationships/image" Target="../media/image62.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63.png"/></Relationships>
</file>

<file path=ppt/slides/_rels/slide15.xml.rels><?xml version="1.0" encoding="UTF-8" standalone="yes"?>
<Relationships xmlns="http://schemas.openxmlformats.org/package/2006/relationships"><Relationship Id="rId8" Type="http://schemas.openxmlformats.org/officeDocument/2006/relationships/hyperlink" Target="http://teachers-make.com/" TargetMode="External"/><Relationship Id="rId3" Type="http://schemas.openxmlformats.org/officeDocument/2006/relationships/image" Target="../media/image63.png"/><Relationship Id="rId7" Type="http://schemas.openxmlformats.org/officeDocument/2006/relationships/image" Target="../media/image47.png"/><Relationship Id="rId2" Type="http://schemas.openxmlformats.org/officeDocument/2006/relationships/image" Target="../media/image64.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6.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8" Type="http://schemas.openxmlformats.org/officeDocument/2006/relationships/hyperlink" Target="http://teachers-make.com/" TargetMode="External"/><Relationship Id="rId3" Type="http://schemas.openxmlformats.org/officeDocument/2006/relationships/image" Target="../media/image63.png"/><Relationship Id="rId7" Type="http://schemas.openxmlformats.org/officeDocument/2006/relationships/image" Target="../media/image51.png"/><Relationship Id="rId2" Type="http://schemas.openxmlformats.org/officeDocument/2006/relationships/image" Target="../media/image64.pn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8.png"/><Relationship Id="rId4" Type="http://schemas.openxmlformats.org/officeDocument/2006/relationships/image" Target="../media/image60.png"/></Relationships>
</file>

<file path=ppt/slides/_rels/slide17.xml.rels><?xml version="1.0" encoding="UTF-8" standalone="yes"?>
<Relationships xmlns="http://schemas.openxmlformats.org/package/2006/relationships"><Relationship Id="rId8" Type="http://schemas.openxmlformats.org/officeDocument/2006/relationships/hyperlink" Target="http://teachers-make.com/" TargetMode="External"/><Relationship Id="rId3" Type="http://schemas.openxmlformats.org/officeDocument/2006/relationships/image" Target="../media/image63.png"/><Relationship Id="rId7" Type="http://schemas.openxmlformats.org/officeDocument/2006/relationships/image" Target="../media/image38.png"/><Relationship Id="rId2" Type="http://schemas.openxmlformats.org/officeDocument/2006/relationships/image" Target="../media/image64.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8" Type="http://schemas.openxmlformats.org/officeDocument/2006/relationships/hyperlink" Target="http://teachers-make.com/" TargetMode="External"/><Relationship Id="rId3" Type="http://schemas.openxmlformats.org/officeDocument/2006/relationships/image" Target="../media/image63.png"/><Relationship Id="rId7" Type="http://schemas.openxmlformats.org/officeDocument/2006/relationships/image" Target="../media/image42.png"/><Relationship Id="rId2" Type="http://schemas.openxmlformats.org/officeDocument/2006/relationships/image" Target="../media/image64.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7.pn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63.png"/><Relationship Id="rId7" Type="http://schemas.openxmlformats.org/officeDocument/2006/relationships/image" Target="../media/image34.png"/><Relationship Id="rId2" Type="http://schemas.openxmlformats.org/officeDocument/2006/relationships/image" Target="../media/image64.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1.png"/><Relationship Id="rId4" Type="http://schemas.openxmlformats.org/officeDocument/2006/relationships/image" Target="../media/image33.png"/><Relationship Id="rId9" Type="http://schemas.openxmlformats.org/officeDocument/2006/relationships/hyperlink" Target="http://teachers-make.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hyperlink" Target="http://teachers-make.com/" TargetMode="External"/><Relationship Id="rId3" Type="http://schemas.openxmlformats.org/officeDocument/2006/relationships/image" Target="../media/image63.png"/><Relationship Id="rId7" Type="http://schemas.openxmlformats.org/officeDocument/2006/relationships/image" Target="../media/image55.png"/><Relationship Id="rId2" Type="http://schemas.openxmlformats.org/officeDocument/2006/relationships/image" Target="../media/image64.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63.png"/><Relationship Id="rId7" Type="http://schemas.openxmlformats.org/officeDocument/2006/relationships/image" Target="../media/image31.png"/><Relationship Id="rId2" Type="http://schemas.openxmlformats.org/officeDocument/2006/relationships/image" Target="../media/image64.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3.png"/><Relationship Id="rId10" Type="http://schemas.openxmlformats.org/officeDocument/2006/relationships/image" Target="../media/image67.png"/><Relationship Id="rId4" Type="http://schemas.openxmlformats.org/officeDocument/2006/relationships/hyperlink" Target="http://teachers-make.com/" TargetMode="External"/><Relationship Id="rId9" Type="http://schemas.openxmlformats.org/officeDocument/2006/relationships/image" Target="../media/image66.png"/></Relationships>
</file>

<file path=ppt/slides/_rels/slide3.xml.rels><?xml version="1.0" encoding="UTF-8" standalone="yes"?>
<Relationships xmlns="http://schemas.openxmlformats.org/package/2006/relationships"><Relationship Id="rId3" Type="http://schemas.openxmlformats.org/officeDocument/2006/relationships/hyperlink" Target="http://teachers-make.com/" TargetMode="Externa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teachers-make.com/" TargetMode="External"/><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teachers-make.com/" TargetMode="External"/><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teachers-make.com/" TargetMode="Externa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teachers-make.com/" TargetMode="Externa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hyperlink" Target="http://teachers-make.com/"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18" Type="http://schemas.openxmlformats.org/officeDocument/2006/relationships/image" Target="../media/image36.png"/><Relationship Id="rId26" Type="http://schemas.openxmlformats.org/officeDocument/2006/relationships/image" Target="../media/image44.png"/><Relationship Id="rId3" Type="http://schemas.openxmlformats.org/officeDocument/2006/relationships/hyperlink" Target="http://teachers-make.com/" TargetMode="External"/><Relationship Id="rId21" Type="http://schemas.openxmlformats.org/officeDocument/2006/relationships/image" Target="../media/image39.pn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5" Type="http://schemas.openxmlformats.org/officeDocument/2006/relationships/image" Target="../media/image43.png"/><Relationship Id="rId2" Type="http://schemas.openxmlformats.org/officeDocument/2006/relationships/notesSlide" Target="../notesSlides/notesSlide1.xml"/><Relationship Id="rId16" Type="http://schemas.openxmlformats.org/officeDocument/2006/relationships/image" Target="../media/image34.png"/><Relationship Id="rId20" Type="http://schemas.openxmlformats.org/officeDocument/2006/relationships/image" Target="../media/image38.png"/><Relationship Id="rId29"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29.png"/><Relationship Id="rId24" Type="http://schemas.openxmlformats.org/officeDocument/2006/relationships/image" Target="../media/image42.png"/><Relationship Id="rId5" Type="http://schemas.openxmlformats.org/officeDocument/2006/relationships/image" Target="../media/image23.png"/><Relationship Id="rId15" Type="http://schemas.openxmlformats.org/officeDocument/2006/relationships/image" Target="../media/image33.png"/><Relationship Id="rId23" Type="http://schemas.openxmlformats.org/officeDocument/2006/relationships/image" Target="../media/image41.png"/><Relationship Id="rId28" Type="http://schemas.openxmlformats.org/officeDocument/2006/relationships/image" Target="../media/image46.png"/><Relationship Id="rId10" Type="http://schemas.openxmlformats.org/officeDocument/2006/relationships/image" Target="../media/image28.png"/><Relationship Id="rId19" Type="http://schemas.openxmlformats.org/officeDocument/2006/relationships/image" Target="../media/image37.png"/><Relationship Id="rId31" Type="http://schemas.openxmlformats.org/officeDocument/2006/relationships/image" Target="../media/image49.png"/><Relationship Id="rId4" Type="http://schemas.openxmlformats.org/officeDocument/2006/relationships/image" Target="../media/image15.png"/><Relationship Id="rId9" Type="http://schemas.openxmlformats.org/officeDocument/2006/relationships/image" Target="../media/image27.png"/><Relationship Id="rId14" Type="http://schemas.openxmlformats.org/officeDocument/2006/relationships/image" Target="../media/image32.png"/><Relationship Id="rId22" Type="http://schemas.openxmlformats.org/officeDocument/2006/relationships/image" Target="../media/image40.png"/><Relationship Id="rId27" Type="http://schemas.openxmlformats.org/officeDocument/2006/relationships/image" Target="../media/image45.png"/><Relationship Id="rId30"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2FBF03-8E3C-B813-6146-7E49698DFE22}"/>
              </a:ext>
            </a:extLst>
          </p:cNvPr>
          <p:cNvSpPr/>
          <p:nvPr/>
        </p:nvSpPr>
        <p:spPr>
          <a:xfrm>
            <a:off x="0" y="0"/>
            <a:ext cx="9144000" cy="6858000"/>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Top Corners Rounded 11">
            <a:extLst>
              <a:ext uri="{FF2B5EF4-FFF2-40B4-BE49-F238E27FC236}">
                <a16:creationId xmlns:a16="http://schemas.microsoft.com/office/drawing/2014/main" id="{327186BC-94FD-7B62-EAF0-DB88B3DD0C86}"/>
              </a:ext>
            </a:extLst>
          </p:cNvPr>
          <p:cNvSpPr/>
          <p:nvPr/>
        </p:nvSpPr>
        <p:spPr>
          <a:xfrm>
            <a:off x="254735" y="313944"/>
            <a:ext cx="8570976" cy="6230112"/>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80B2C244-8886-E27A-8F1F-297A213965DA}"/>
              </a:ext>
            </a:extLst>
          </p:cNvPr>
          <p:cNvGrpSpPr/>
          <p:nvPr/>
        </p:nvGrpSpPr>
        <p:grpSpPr>
          <a:xfrm>
            <a:off x="502063" y="759001"/>
            <a:ext cx="8115712" cy="5313326"/>
            <a:chOff x="486832" y="728741"/>
            <a:chExt cx="8115712" cy="5313326"/>
          </a:xfrm>
        </p:grpSpPr>
        <p:pic>
          <p:nvPicPr>
            <p:cNvPr id="10" name="Picture 9">
              <a:extLst>
                <a:ext uri="{FF2B5EF4-FFF2-40B4-BE49-F238E27FC236}">
                  <a16:creationId xmlns:a16="http://schemas.microsoft.com/office/drawing/2014/main" id="{3A9305DF-037D-2783-C840-AA3777618D4D}"/>
                </a:ext>
              </a:extLst>
            </p:cNvPr>
            <p:cNvPicPr>
              <a:picLocks noChangeAspect="1"/>
            </p:cNvPicPr>
            <p:nvPr/>
          </p:nvPicPr>
          <p:blipFill>
            <a:blip r:embed="rId2">
              <a:alphaModFix amt="20000"/>
              <a:extLst>
                <a:ext uri="{28A0092B-C50C-407E-A947-70E740481C1C}">
                  <a14:useLocalDpi xmlns:a14="http://schemas.microsoft.com/office/drawing/2010/main" val="0"/>
                </a:ext>
              </a:extLst>
            </a:blip>
            <a:stretch>
              <a:fillRect/>
            </a:stretch>
          </p:blipFill>
          <p:spPr>
            <a:xfrm rot="21182131">
              <a:off x="486832" y="1357881"/>
              <a:ext cx="7645214" cy="4544728"/>
            </a:xfrm>
            <a:prstGeom prst="rect">
              <a:avLst/>
            </a:prstGeom>
          </p:spPr>
        </p:pic>
        <p:pic>
          <p:nvPicPr>
            <p:cNvPr id="6" name="Picture 5">
              <a:extLst>
                <a:ext uri="{FF2B5EF4-FFF2-40B4-BE49-F238E27FC236}">
                  <a16:creationId xmlns:a16="http://schemas.microsoft.com/office/drawing/2014/main" id="{9C805F80-BCFA-1EA8-A1EA-0248259303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8556" y="1534124"/>
              <a:ext cx="1316850" cy="4500930"/>
            </a:xfrm>
            <a:prstGeom prst="rect">
              <a:avLst/>
            </a:prstGeom>
          </p:spPr>
        </p:pic>
        <p:pic>
          <p:nvPicPr>
            <p:cNvPr id="8" name="Picture 7">
              <a:extLst>
                <a:ext uri="{FF2B5EF4-FFF2-40B4-BE49-F238E27FC236}">
                  <a16:creationId xmlns:a16="http://schemas.microsoft.com/office/drawing/2014/main" id="{1A9519D7-83F3-90C3-B49D-D9473FF14D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37737" y="1561507"/>
              <a:ext cx="1316851" cy="4480560"/>
            </a:xfrm>
            <a:prstGeom prst="rect">
              <a:avLst/>
            </a:prstGeom>
          </p:spPr>
        </p:pic>
        <p:sp>
          <p:nvSpPr>
            <p:cNvPr id="9" name="TextBox 8">
              <a:extLst>
                <a:ext uri="{FF2B5EF4-FFF2-40B4-BE49-F238E27FC236}">
                  <a16:creationId xmlns:a16="http://schemas.microsoft.com/office/drawing/2014/main" id="{01490721-43FE-86F4-E33B-41103BBFD467}"/>
                </a:ext>
              </a:extLst>
            </p:cNvPr>
            <p:cNvSpPr txBox="1"/>
            <p:nvPr/>
          </p:nvSpPr>
          <p:spPr>
            <a:xfrm>
              <a:off x="804018" y="728741"/>
              <a:ext cx="7798526" cy="2901505"/>
            </a:xfrm>
            <a:prstGeom prst="rect">
              <a:avLst/>
            </a:prstGeom>
            <a:noFill/>
          </p:spPr>
          <p:txBody>
            <a:bodyPr wrap="square" rtlCol="0">
              <a:prstTxWarp prst="textArchUp">
                <a:avLst/>
              </a:prstTxWarp>
              <a:spAutoFit/>
            </a:bodyPr>
            <a:lstStyle/>
            <a:p>
              <a:pPr algn="ctr"/>
              <a:r>
                <a:rPr lang="en-US" sz="2800" dirty="0">
                  <a:solidFill>
                    <a:srgbClr val="002060"/>
                  </a:solidFill>
                </a:rPr>
                <a:t>CUNOA</a:t>
              </a:r>
              <a:r>
                <a:rPr lang="ro-RO" sz="2800" dirty="0">
                  <a:solidFill>
                    <a:srgbClr val="002060"/>
                  </a:solidFill>
                </a:rPr>
                <a:t>ȘTEREA ȘI IGIENA CORPULUI UMAN</a:t>
              </a:r>
              <a:endParaRPr lang="en-US" sz="2800" dirty="0">
                <a:solidFill>
                  <a:srgbClr val="002060"/>
                </a:solidFill>
              </a:endParaRPr>
            </a:p>
          </p:txBody>
        </p:sp>
      </p:grpSp>
      <p:sp>
        <p:nvSpPr>
          <p:cNvPr id="13" name="TextBox 12">
            <a:extLst>
              <a:ext uri="{FF2B5EF4-FFF2-40B4-BE49-F238E27FC236}">
                <a16:creationId xmlns:a16="http://schemas.microsoft.com/office/drawing/2014/main" id="{548FFD79-2B45-73E2-2769-33045210B1DE}"/>
              </a:ext>
            </a:extLst>
          </p:cNvPr>
          <p:cNvSpPr txBox="1"/>
          <p:nvPr/>
        </p:nvSpPr>
        <p:spPr>
          <a:xfrm>
            <a:off x="3050892" y="883815"/>
            <a:ext cx="2782388" cy="1015663"/>
          </a:xfrm>
          <a:prstGeom prst="rect">
            <a:avLst/>
          </a:prstGeom>
          <a:noFill/>
        </p:spPr>
        <p:txBody>
          <a:bodyPr wrap="square" rtlCol="0">
            <a:spAutoFit/>
          </a:bodyPr>
          <a:lstStyle/>
          <a:p>
            <a:pPr algn="ctr"/>
            <a:r>
              <a:rPr lang="ro-RO" sz="6000" dirty="0">
                <a:solidFill>
                  <a:srgbClr val="002060"/>
                </a:solidFill>
              </a:rPr>
              <a:t>OCHIUL</a:t>
            </a:r>
            <a:endParaRPr lang="en-US" sz="6000" dirty="0">
              <a:solidFill>
                <a:srgbClr val="002060"/>
              </a:solidFill>
            </a:endParaRPr>
          </a:p>
        </p:txBody>
      </p:sp>
      <p:pic>
        <p:nvPicPr>
          <p:cNvPr id="16" name="Picture 15">
            <a:extLst>
              <a:ext uri="{FF2B5EF4-FFF2-40B4-BE49-F238E27FC236}">
                <a16:creationId xmlns:a16="http://schemas.microsoft.com/office/drawing/2014/main" id="{AFC0B9AC-BB86-CFC0-969E-8B3D0FC94A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009" y="140978"/>
            <a:ext cx="1147746" cy="1053646"/>
          </a:xfrm>
          <a:prstGeom prst="rect">
            <a:avLst/>
          </a:prstGeom>
        </p:spPr>
      </p:pic>
      <p:pic>
        <p:nvPicPr>
          <p:cNvPr id="17" name="Picture 16">
            <a:extLst>
              <a:ext uri="{FF2B5EF4-FFF2-40B4-BE49-F238E27FC236}">
                <a16:creationId xmlns:a16="http://schemas.microsoft.com/office/drawing/2014/main" id="{D578BEB2-4469-41A9-4C1A-44A3D232A3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06216" y="5741945"/>
            <a:ext cx="1184718" cy="1110796"/>
          </a:xfrm>
          <a:prstGeom prst="rect">
            <a:avLst/>
          </a:prstGeom>
        </p:spPr>
      </p:pic>
      <p:pic>
        <p:nvPicPr>
          <p:cNvPr id="15" name="Picture 14">
            <a:extLst>
              <a:ext uri="{FF2B5EF4-FFF2-40B4-BE49-F238E27FC236}">
                <a16:creationId xmlns:a16="http://schemas.microsoft.com/office/drawing/2014/main" id="{04B927D9-A271-422C-28CB-6CD47A34F47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412028">
            <a:off x="601156" y="1629443"/>
            <a:ext cx="2507822" cy="1880867"/>
          </a:xfrm>
          <a:prstGeom prst="rect">
            <a:avLst/>
          </a:prstGeom>
          <a:ln>
            <a:noFill/>
          </a:ln>
          <a:effectLst>
            <a:outerShdw blurRad="292100" dist="139700" dir="2700000" algn="tl" rotWithShape="0">
              <a:srgbClr val="333333">
                <a:alpha val="65000"/>
              </a:srgbClr>
            </a:outerShdw>
          </a:effectLst>
        </p:spPr>
      </p:pic>
      <p:pic>
        <p:nvPicPr>
          <p:cNvPr id="24" name="Picture 23">
            <a:extLst>
              <a:ext uri="{FF2B5EF4-FFF2-40B4-BE49-F238E27FC236}">
                <a16:creationId xmlns:a16="http://schemas.microsoft.com/office/drawing/2014/main" id="{049B6B66-DD74-EECC-A3E2-561A7A0C7F3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381373">
            <a:off x="1914549" y="4440266"/>
            <a:ext cx="2594995" cy="1954429"/>
          </a:xfrm>
          <a:prstGeom prst="rect">
            <a:avLst/>
          </a:prstGeom>
          <a:ln>
            <a:noFill/>
          </a:ln>
          <a:effectLst>
            <a:outerShdw blurRad="292100" dist="139700" dir="2700000" algn="tl" rotWithShape="0">
              <a:srgbClr val="333333">
                <a:alpha val="65000"/>
              </a:srgbClr>
            </a:outerShdw>
          </a:effectLst>
        </p:spPr>
      </p:pic>
      <p:pic>
        <p:nvPicPr>
          <p:cNvPr id="20" name="Picture 19">
            <a:extLst>
              <a:ext uri="{FF2B5EF4-FFF2-40B4-BE49-F238E27FC236}">
                <a16:creationId xmlns:a16="http://schemas.microsoft.com/office/drawing/2014/main" id="{58E950DA-00D4-3013-C98F-4EE1182BC60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1349" y="3316249"/>
            <a:ext cx="2329267" cy="1754295"/>
          </a:xfrm>
          <a:prstGeom prst="rect">
            <a:avLst/>
          </a:prstGeom>
          <a:ln>
            <a:noFill/>
          </a:ln>
          <a:effectLst>
            <a:outerShdw blurRad="292100" dist="139700" dir="2700000" algn="tl" rotWithShape="0">
              <a:srgbClr val="333333">
                <a:alpha val="65000"/>
              </a:srgbClr>
            </a:outerShdw>
          </a:effectLst>
        </p:spPr>
      </p:pic>
      <p:sp>
        <p:nvSpPr>
          <p:cNvPr id="25" name="Scroll: Horizontal 24">
            <a:extLst>
              <a:ext uri="{FF2B5EF4-FFF2-40B4-BE49-F238E27FC236}">
                <a16:creationId xmlns:a16="http://schemas.microsoft.com/office/drawing/2014/main" id="{0583F091-F957-3E69-DF60-544F33F90A03}"/>
              </a:ext>
            </a:extLst>
          </p:cNvPr>
          <p:cNvSpPr/>
          <p:nvPr/>
        </p:nvSpPr>
        <p:spPr>
          <a:xfrm rot="20438266">
            <a:off x="244760" y="5192402"/>
            <a:ext cx="2184876" cy="1137350"/>
          </a:xfrm>
          <a:prstGeom prst="horizontalScroll">
            <a:avLst/>
          </a:prstGeom>
          <a:solidFill>
            <a:schemeClr val="accent4">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dirty="0">
                <a:solidFill>
                  <a:srgbClr val="002060"/>
                </a:solidFill>
              </a:rPr>
              <a:t>Material realizat de Corcheș Anca</a:t>
            </a:r>
            <a:endParaRPr lang="en-US" dirty="0">
              <a:solidFill>
                <a:srgbClr val="002060"/>
              </a:solidFill>
            </a:endParaRPr>
          </a:p>
        </p:txBody>
      </p:sp>
      <p:pic>
        <p:nvPicPr>
          <p:cNvPr id="3" name="Picture 2">
            <a:extLst>
              <a:ext uri="{FF2B5EF4-FFF2-40B4-BE49-F238E27FC236}">
                <a16:creationId xmlns:a16="http://schemas.microsoft.com/office/drawing/2014/main" id="{4F7F7200-7B11-6702-1E5A-0F6F7E5BE4F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9102521">
            <a:off x="3452205" y="2498942"/>
            <a:ext cx="1118227" cy="1175279"/>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E8D764FF-94F5-892F-80A4-DA4F9641294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3357867">
            <a:off x="4629468" y="4398373"/>
            <a:ext cx="1021241" cy="985751"/>
          </a:xfrm>
          <a:prstGeom prst="rect">
            <a:avLst/>
          </a:prstGeom>
          <a:ln>
            <a:noFill/>
          </a:ln>
          <a:effectLst>
            <a:outerShdw blurRad="292100" dist="139700" dir="2700000" algn="tl" rotWithShape="0">
              <a:srgbClr val="333333">
                <a:alpha val="65000"/>
              </a:srgbClr>
            </a:outerShdw>
          </a:effectLst>
        </p:spPr>
      </p:pic>
      <p:pic>
        <p:nvPicPr>
          <p:cNvPr id="18" name="Picture 17">
            <a:extLst>
              <a:ext uri="{FF2B5EF4-FFF2-40B4-BE49-F238E27FC236}">
                <a16:creationId xmlns:a16="http://schemas.microsoft.com/office/drawing/2014/main" id="{3EEA61F4-9680-E533-F21E-01813599882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19288428">
            <a:off x="4070371" y="1938375"/>
            <a:ext cx="1350562" cy="1124982"/>
          </a:xfrm>
          <a:prstGeom prst="rect">
            <a:avLst/>
          </a:prstGeom>
          <a:ln>
            <a:noFill/>
          </a:ln>
          <a:effectLst>
            <a:outerShdw blurRad="292100" dist="139700" dir="2700000" algn="tl" rotWithShape="0">
              <a:srgbClr val="333333">
                <a:alpha val="65000"/>
              </a:srgbClr>
            </a:outerShdw>
          </a:effectLst>
        </p:spPr>
      </p:pic>
      <p:pic>
        <p:nvPicPr>
          <p:cNvPr id="21" name="Picture 20">
            <a:extLst>
              <a:ext uri="{FF2B5EF4-FFF2-40B4-BE49-F238E27FC236}">
                <a16:creationId xmlns:a16="http://schemas.microsoft.com/office/drawing/2014/main" id="{9C16E68B-124C-3B08-3E75-C53C50C8EEC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3210782">
            <a:off x="5004531" y="5082408"/>
            <a:ext cx="1142110" cy="96802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94726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8C69F0-79CE-FF59-2CF6-2FECE7676E10}"/>
              </a:ext>
            </a:extLst>
          </p:cNvPr>
          <p:cNvSpPr txBox="1"/>
          <p:nvPr/>
        </p:nvSpPr>
        <p:spPr>
          <a:xfrm>
            <a:off x="443580" y="63000"/>
            <a:ext cx="8421865" cy="1077218"/>
          </a:xfrm>
          <a:prstGeom prst="rect">
            <a:avLst/>
          </a:prstGeom>
          <a:noFill/>
        </p:spPr>
        <p:txBody>
          <a:bodyPr wrap="square" rtlCol="0">
            <a:spAutoFit/>
          </a:bodyPr>
          <a:lstStyle/>
          <a:p>
            <a:r>
              <a:rPr lang="ro-RO" sz="1600" dirty="0"/>
              <a:t>Nume copil:..........................................................</a:t>
            </a:r>
          </a:p>
          <a:p>
            <a:r>
              <a:rPr lang="ro-RO" sz="1600" dirty="0"/>
              <a:t>Data:.......................................................................</a:t>
            </a:r>
          </a:p>
          <a:p>
            <a:r>
              <a:rPr lang="ro-RO" sz="1600" dirty="0"/>
              <a:t>Observă șirurile de imagini de mai jos. Încercuiește ceea ce putem </a:t>
            </a:r>
            <a:r>
              <a:rPr lang="en-US" sz="1600" dirty="0" err="1"/>
              <a:t>percepe</a:t>
            </a:r>
            <a:r>
              <a:rPr lang="en-US" sz="1600" dirty="0"/>
              <a:t> </a:t>
            </a:r>
          </a:p>
          <a:p>
            <a:r>
              <a:rPr lang="en-US" sz="1600" dirty="0" err="1"/>
              <a:t>doar</a:t>
            </a:r>
            <a:r>
              <a:rPr lang="en-US" sz="1600" dirty="0"/>
              <a:t> </a:t>
            </a:r>
            <a:r>
              <a:rPr lang="en-US" sz="1600" dirty="0" err="1"/>
              <a:t>prin</a:t>
            </a:r>
            <a:r>
              <a:rPr lang="en-US" sz="1600" dirty="0"/>
              <a:t> </a:t>
            </a:r>
            <a:r>
              <a:rPr lang="en-US" sz="1600" dirty="0" err="1"/>
              <a:t>intermediul</a:t>
            </a:r>
            <a:r>
              <a:rPr lang="en-US" sz="1600" dirty="0"/>
              <a:t> v</a:t>
            </a:r>
            <a:r>
              <a:rPr lang="ro-RO" sz="1600" dirty="0"/>
              <a:t>ă</a:t>
            </a:r>
            <a:r>
              <a:rPr lang="en-US" sz="1600" dirty="0" err="1"/>
              <a:t>zului</a:t>
            </a:r>
            <a:r>
              <a:rPr lang="ro-RO" sz="1600" dirty="0"/>
              <a:t> (nu sunt accesibile prin celelalte simțuri).</a:t>
            </a:r>
            <a:endParaRPr lang="en-US" sz="1600" dirty="0"/>
          </a:p>
        </p:txBody>
      </p:sp>
      <p:sp>
        <p:nvSpPr>
          <p:cNvPr id="9" name="Rectangle: Top Corners Rounded 8">
            <a:extLst>
              <a:ext uri="{FF2B5EF4-FFF2-40B4-BE49-F238E27FC236}">
                <a16:creationId xmlns:a16="http://schemas.microsoft.com/office/drawing/2014/main" id="{6D85D4DC-BE90-A275-5F6A-FE6006CCCBA6}"/>
              </a:ext>
            </a:extLst>
          </p:cNvPr>
          <p:cNvSpPr/>
          <p:nvPr/>
        </p:nvSpPr>
        <p:spPr>
          <a:xfrm>
            <a:off x="261071" y="115558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C9322FA8-FDDF-C222-9823-941F35B1A395}"/>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FB479CD3-CAB7-5D72-4701-90872A814F66}"/>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EDA9836D-73E2-0C2A-8FBC-7F4630D85E59}"/>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FF04D09F-7E0F-7CE7-93AB-1B910BE8A3CD}"/>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B3BF0F81-034E-EA34-5205-CF9225ED2552}"/>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15346092-1ECA-949D-444D-E8B2A1F2F1DD}"/>
              </a:ext>
            </a:extLst>
          </p:cNvPr>
          <p:cNvSpPr/>
          <p:nvPr/>
        </p:nvSpPr>
        <p:spPr>
          <a:xfrm>
            <a:off x="7351511" y="109077"/>
            <a:ext cx="1614473" cy="1569840"/>
          </a:xfrm>
          <a:prstGeom prst="ellips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6" name="Group 25">
            <a:extLst>
              <a:ext uri="{FF2B5EF4-FFF2-40B4-BE49-F238E27FC236}">
                <a16:creationId xmlns:a16="http://schemas.microsoft.com/office/drawing/2014/main" id="{BCA4106C-0E2F-F9AF-8D21-78896BAFDB77}"/>
              </a:ext>
            </a:extLst>
          </p:cNvPr>
          <p:cNvGrpSpPr/>
          <p:nvPr/>
        </p:nvGrpSpPr>
        <p:grpSpPr>
          <a:xfrm>
            <a:off x="443580" y="3256181"/>
            <a:ext cx="8068825" cy="1296708"/>
            <a:chOff x="443580" y="1461664"/>
            <a:chExt cx="8068825" cy="1296708"/>
          </a:xfrm>
        </p:grpSpPr>
        <p:sp>
          <p:nvSpPr>
            <p:cNvPr id="29" name="Rectangle 28">
              <a:extLst>
                <a:ext uri="{FF2B5EF4-FFF2-40B4-BE49-F238E27FC236}">
                  <a16:creationId xmlns:a16="http://schemas.microsoft.com/office/drawing/2014/main" id="{783B49C5-D623-72B5-344D-47AFF91D04CC}"/>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EC83A047-D37D-D0D6-E190-FBFE7B448FFF}"/>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63547810-FF18-1B2E-03E8-A6B89EA4224A}"/>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4BBACB96-43F1-97AE-D1A4-DCD43CB8DEF9}"/>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2553310A-56A3-68F9-B9D4-19049673CE5A}"/>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9" name="Group 38">
            <a:extLst>
              <a:ext uri="{FF2B5EF4-FFF2-40B4-BE49-F238E27FC236}">
                <a16:creationId xmlns:a16="http://schemas.microsoft.com/office/drawing/2014/main" id="{4A04553B-98C0-3F22-AAD3-F3365EC1F705}"/>
              </a:ext>
            </a:extLst>
          </p:cNvPr>
          <p:cNvGrpSpPr/>
          <p:nvPr/>
        </p:nvGrpSpPr>
        <p:grpSpPr>
          <a:xfrm>
            <a:off x="537587" y="5017611"/>
            <a:ext cx="8068825" cy="1296708"/>
            <a:chOff x="443580" y="1461664"/>
            <a:chExt cx="8068825" cy="1296708"/>
          </a:xfrm>
        </p:grpSpPr>
        <p:sp>
          <p:nvSpPr>
            <p:cNvPr id="42" name="Rectangle 41">
              <a:extLst>
                <a:ext uri="{FF2B5EF4-FFF2-40B4-BE49-F238E27FC236}">
                  <a16:creationId xmlns:a16="http://schemas.microsoft.com/office/drawing/2014/main" id="{76680413-B0DE-0250-1FE3-1B4973432DA7}"/>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A6FC0C1F-CB2C-1921-B677-4FD638E6C33E}"/>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a:extLst>
                <a:ext uri="{FF2B5EF4-FFF2-40B4-BE49-F238E27FC236}">
                  <a16:creationId xmlns:a16="http://schemas.microsoft.com/office/drawing/2014/main" id="{B439CA2F-A277-B617-F66B-C2A9CDE256A7}"/>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a:extLst>
                <a:ext uri="{FF2B5EF4-FFF2-40B4-BE49-F238E27FC236}">
                  <a16:creationId xmlns:a16="http://schemas.microsoft.com/office/drawing/2014/main" id="{8B073BD4-3909-D0D5-D8CC-7EB16133E869}"/>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a:extLst>
                <a:ext uri="{FF2B5EF4-FFF2-40B4-BE49-F238E27FC236}">
                  <a16:creationId xmlns:a16="http://schemas.microsoft.com/office/drawing/2014/main" id="{0ED542DA-78E9-8F0D-3B9D-CCBA88250F19}"/>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5" name="TextBox 74">
            <a:extLst>
              <a:ext uri="{FF2B5EF4-FFF2-40B4-BE49-F238E27FC236}">
                <a16:creationId xmlns:a16="http://schemas.microsoft.com/office/drawing/2014/main" id="{BDE875A2-50F4-9BC8-73DE-A5732105BD9F}"/>
              </a:ext>
            </a:extLst>
          </p:cNvPr>
          <p:cNvSpPr txBox="1"/>
          <p:nvPr/>
        </p:nvSpPr>
        <p:spPr>
          <a:xfrm>
            <a:off x="6314637" y="645455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pic>
        <p:nvPicPr>
          <p:cNvPr id="3" name="Picture 2">
            <a:extLst>
              <a:ext uri="{FF2B5EF4-FFF2-40B4-BE49-F238E27FC236}">
                <a16:creationId xmlns:a16="http://schemas.microsoft.com/office/drawing/2014/main" id="{CB43B223-D9BB-54AA-00DE-10D2909451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455485" y="527509"/>
            <a:ext cx="1406524" cy="775383"/>
          </a:xfrm>
          <a:prstGeom prst="rect">
            <a:avLst/>
          </a:prstGeom>
        </p:spPr>
      </p:pic>
      <p:grpSp>
        <p:nvGrpSpPr>
          <p:cNvPr id="90" name="Group 89">
            <a:extLst>
              <a:ext uri="{FF2B5EF4-FFF2-40B4-BE49-F238E27FC236}">
                <a16:creationId xmlns:a16="http://schemas.microsoft.com/office/drawing/2014/main" id="{00349529-D275-41FE-2672-AD68D3D154B6}"/>
              </a:ext>
            </a:extLst>
          </p:cNvPr>
          <p:cNvGrpSpPr/>
          <p:nvPr/>
        </p:nvGrpSpPr>
        <p:grpSpPr>
          <a:xfrm>
            <a:off x="595766" y="1619247"/>
            <a:ext cx="1255621" cy="980021"/>
            <a:chOff x="3006711" y="2510405"/>
            <a:chExt cx="1586372" cy="1299635"/>
          </a:xfrm>
        </p:grpSpPr>
        <p:sp>
          <p:nvSpPr>
            <p:cNvPr id="91" name="Lightning Bolt 90">
              <a:extLst>
                <a:ext uri="{FF2B5EF4-FFF2-40B4-BE49-F238E27FC236}">
                  <a16:creationId xmlns:a16="http://schemas.microsoft.com/office/drawing/2014/main" id="{D0F95BBF-2E84-9C93-E52A-6C14ABC93F21}"/>
                </a:ext>
              </a:extLst>
            </p:cNvPr>
            <p:cNvSpPr/>
            <p:nvPr/>
          </p:nvSpPr>
          <p:spPr>
            <a:xfrm rot="294436">
              <a:off x="3800927" y="3334274"/>
              <a:ext cx="412577" cy="475766"/>
            </a:xfrm>
            <a:prstGeom prst="lightningBolt">
              <a:avLst/>
            </a:prstGeom>
            <a:solidFill>
              <a:srgbClr val="FFC000"/>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Lightning Bolt 91">
              <a:extLst>
                <a:ext uri="{FF2B5EF4-FFF2-40B4-BE49-F238E27FC236}">
                  <a16:creationId xmlns:a16="http://schemas.microsoft.com/office/drawing/2014/main" id="{D82A466A-FF0E-C1C3-2C47-CA74E620B4FF}"/>
                </a:ext>
              </a:extLst>
            </p:cNvPr>
            <p:cNvSpPr/>
            <p:nvPr/>
          </p:nvSpPr>
          <p:spPr>
            <a:xfrm rot="21281014">
              <a:off x="3226996" y="3240108"/>
              <a:ext cx="297133" cy="377781"/>
            </a:xfrm>
            <a:prstGeom prst="lightningBolt">
              <a:avLst/>
            </a:prstGeom>
            <a:solidFill>
              <a:srgbClr val="FFC000"/>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3" name="Picture 92">
              <a:extLst>
                <a:ext uri="{FF2B5EF4-FFF2-40B4-BE49-F238E27FC236}">
                  <a16:creationId xmlns:a16="http://schemas.microsoft.com/office/drawing/2014/main" id="{0EC7D25D-D986-57CC-48E0-4D60EB91F3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6711" y="2510405"/>
              <a:ext cx="1586372" cy="785228"/>
            </a:xfrm>
            <a:prstGeom prst="rect">
              <a:avLst/>
            </a:prstGeom>
          </p:spPr>
        </p:pic>
      </p:grpSp>
      <p:grpSp>
        <p:nvGrpSpPr>
          <p:cNvPr id="4" name="Group 3">
            <a:extLst>
              <a:ext uri="{FF2B5EF4-FFF2-40B4-BE49-F238E27FC236}">
                <a16:creationId xmlns:a16="http://schemas.microsoft.com/office/drawing/2014/main" id="{ABB592CF-7400-E528-3F84-7A073C785FD4}"/>
              </a:ext>
            </a:extLst>
          </p:cNvPr>
          <p:cNvGrpSpPr/>
          <p:nvPr/>
        </p:nvGrpSpPr>
        <p:grpSpPr>
          <a:xfrm>
            <a:off x="5582267" y="3145948"/>
            <a:ext cx="1180501" cy="1377525"/>
            <a:chOff x="2674918" y="5791200"/>
            <a:chExt cx="1761904" cy="1894230"/>
          </a:xfrm>
        </p:grpSpPr>
        <p:pic>
          <p:nvPicPr>
            <p:cNvPr id="5" name="Picture 4" descr="C:\Users\Anca\Desktop\CLIPART TOAMNA\55. autumne.png">
              <a:extLst>
                <a:ext uri="{FF2B5EF4-FFF2-40B4-BE49-F238E27FC236}">
                  <a16:creationId xmlns:a16="http://schemas.microsoft.com/office/drawing/2014/main" id="{89F86BAC-105B-3C4A-1486-680D433244C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45326" y="6054812"/>
              <a:ext cx="1230262" cy="1599091"/>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a:extLst>
                <a:ext uri="{FF2B5EF4-FFF2-40B4-BE49-F238E27FC236}">
                  <a16:creationId xmlns:a16="http://schemas.microsoft.com/office/drawing/2014/main" id="{D1512824-FCE6-6C8F-8812-59FE960D6821}"/>
                </a:ext>
              </a:extLst>
            </p:cNvPr>
            <p:cNvSpPr/>
            <p:nvPr/>
          </p:nvSpPr>
          <p:spPr>
            <a:xfrm>
              <a:off x="2704514" y="636204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5DEF176-50C8-DF57-9885-0C2411731AAB}"/>
                </a:ext>
              </a:extLst>
            </p:cNvPr>
            <p:cNvSpPr/>
            <p:nvPr/>
          </p:nvSpPr>
          <p:spPr>
            <a:xfrm>
              <a:off x="3043950" y="6086338"/>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9AC70613-B177-4A3F-4089-D11C93C60419}"/>
                </a:ext>
              </a:extLst>
            </p:cNvPr>
            <p:cNvSpPr/>
            <p:nvPr/>
          </p:nvSpPr>
          <p:spPr>
            <a:xfrm>
              <a:off x="3301015" y="579120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6C75CA8-8214-74D3-F6D4-C5C8118A59CB}"/>
                </a:ext>
              </a:extLst>
            </p:cNvPr>
            <p:cNvSpPr/>
            <p:nvPr/>
          </p:nvSpPr>
          <p:spPr>
            <a:xfrm>
              <a:off x="3182132" y="6279725"/>
              <a:ext cx="1135807" cy="990599"/>
            </a:xfrm>
            <a:prstGeom prst="ellipse">
              <a:avLst/>
            </a:prstGeom>
            <a:solidFill>
              <a:schemeClr val="bg1">
                <a:lumMod val="9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0A12773E-FDF9-AE58-8ED5-DE7F0617871C}"/>
                </a:ext>
              </a:extLst>
            </p:cNvPr>
            <p:cNvSpPr/>
            <p:nvPr/>
          </p:nvSpPr>
          <p:spPr>
            <a:xfrm>
              <a:off x="2704779" y="6607375"/>
              <a:ext cx="1013386" cy="813345"/>
            </a:xfrm>
            <a:prstGeom prst="ellipse">
              <a:avLst/>
            </a:prstGeom>
            <a:solidFill>
              <a:schemeClr val="bg1">
                <a:lumMod val="9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85A686A8-E7DD-0E2C-4063-6C37AF52B7B0}"/>
                </a:ext>
              </a:extLst>
            </p:cNvPr>
            <p:cNvSpPr/>
            <p:nvPr/>
          </p:nvSpPr>
          <p:spPr>
            <a:xfrm>
              <a:off x="3317316" y="5994497"/>
              <a:ext cx="811562" cy="633336"/>
            </a:xfrm>
            <a:prstGeom prst="ellipse">
              <a:avLst/>
            </a:prstGeom>
            <a:solidFill>
              <a:schemeClr val="bg1">
                <a:lumMod val="9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17529DEA-524C-E166-4C1B-D5240245FD56}"/>
                </a:ext>
              </a:extLst>
            </p:cNvPr>
            <p:cNvSpPr/>
            <p:nvPr/>
          </p:nvSpPr>
          <p:spPr>
            <a:xfrm>
              <a:off x="2674918" y="5916535"/>
              <a:ext cx="1135807" cy="990599"/>
            </a:xfrm>
            <a:prstGeom prst="ellipse">
              <a:avLst/>
            </a:prstGeom>
            <a:solidFill>
              <a:schemeClr val="bg1">
                <a:lumMod val="9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1B45D2D2-AD23-A577-3199-FD5D95DE90E2}"/>
                </a:ext>
              </a:extLst>
            </p:cNvPr>
            <p:cNvSpPr/>
            <p:nvPr/>
          </p:nvSpPr>
          <p:spPr>
            <a:xfrm>
              <a:off x="3362403" y="6808403"/>
              <a:ext cx="959526" cy="877027"/>
            </a:xfrm>
            <a:prstGeom prst="ellipse">
              <a:avLst/>
            </a:prstGeom>
            <a:solidFill>
              <a:schemeClr val="bg1">
                <a:lumMod val="9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110CFEFF-58AC-3479-DE13-0FBB9C5CD7BD}"/>
                </a:ext>
              </a:extLst>
            </p:cNvPr>
            <p:cNvSpPr/>
            <p:nvPr/>
          </p:nvSpPr>
          <p:spPr>
            <a:xfrm>
              <a:off x="3002917" y="5804149"/>
              <a:ext cx="1058066" cy="85152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8" name="Picture 117">
            <a:extLst>
              <a:ext uri="{FF2B5EF4-FFF2-40B4-BE49-F238E27FC236}">
                <a16:creationId xmlns:a16="http://schemas.microsoft.com/office/drawing/2014/main" id="{DEC07E59-A101-3DA9-8F6F-A2E3F0DA7DE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55578" y="5297791"/>
            <a:ext cx="1580766" cy="814778"/>
          </a:xfrm>
          <a:prstGeom prst="rect">
            <a:avLst/>
          </a:prstGeom>
        </p:spPr>
      </p:pic>
      <p:grpSp>
        <p:nvGrpSpPr>
          <p:cNvPr id="120" name="Group 119">
            <a:extLst>
              <a:ext uri="{FF2B5EF4-FFF2-40B4-BE49-F238E27FC236}">
                <a16:creationId xmlns:a16="http://schemas.microsoft.com/office/drawing/2014/main" id="{CC88C157-CABC-A441-F9B6-298C8DF1B430}"/>
              </a:ext>
            </a:extLst>
          </p:cNvPr>
          <p:cNvGrpSpPr/>
          <p:nvPr/>
        </p:nvGrpSpPr>
        <p:grpSpPr>
          <a:xfrm>
            <a:off x="2076154" y="1504667"/>
            <a:ext cx="1460681" cy="1209182"/>
            <a:chOff x="6689155" y="1482323"/>
            <a:chExt cx="1499620" cy="1308357"/>
          </a:xfrm>
        </p:grpSpPr>
        <p:pic>
          <p:nvPicPr>
            <p:cNvPr id="121" name="Picture 120">
              <a:extLst>
                <a:ext uri="{FF2B5EF4-FFF2-40B4-BE49-F238E27FC236}">
                  <a16:creationId xmlns:a16="http://schemas.microsoft.com/office/drawing/2014/main" id="{2DDF26B1-8C78-3CFE-D047-495BBCE2FFA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89155" y="2096489"/>
              <a:ext cx="1499620" cy="694191"/>
            </a:xfrm>
            <a:prstGeom prst="rect">
              <a:avLst/>
            </a:prstGeom>
          </p:spPr>
        </p:pic>
        <p:grpSp>
          <p:nvGrpSpPr>
            <p:cNvPr id="122" name="Group 121">
              <a:extLst>
                <a:ext uri="{FF2B5EF4-FFF2-40B4-BE49-F238E27FC236}">
                  <a16:creationId xmlns:a16="http://schemas.microsoft.com/office/drawing/2014/main" id="{4D992248-110B-FED8-2734-9E21F8D9BF61}"/>
                </a:ext>
              </a:extLst>
            </p:cNvPr>
            <p:cNvGrpSpPr/>
            <p:nvPr/>
          </p:nvGrpSpPr>
          <p:grpSpPr>
            <a:xfrm>
              <a:off x="7178615" y="1482323"/>
              <a:ext cx="428908" cy="577473"/>
              <a:chOff x="7178615" y="1482323"/>
              <a:chExt cx="428908" cy="577473"/>
            </a:xfrm>
          </p:grpSpPr>
          <p:sp>
            <p:nvSpPr>
              <p:cNvPr id="123" name="Wave 122">
                <a:extLst>
                  <a:ext uri="{FF2B5EF4-FFF2-40B4-BE49-F238E27FC236}">
                    <a16:creationId xmlns:a16="http://schemas.microsoft.com/office/drawing/2014/main" id="{AA8858E3-7C51-E8E1-3770-4E764ECA50EA}"/>
                  </a:ext>
                </a:extLst>
              </p:cNvPr>
              <p:cNvSpPr/>
              <p:nvPr/>
            </p:nvSpPr>
            <p:spPr>
              <a:xfrm rot="5400000">
                <a:off x="6998873" y="183433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Wave 123">
                <a:extLst>
                  <a:ext uri="{FF2B5EF4-FFF2-40B4-BE49-F238E27FC236}">
                    <a16:creationId xmlns:a16="http://schemas.microsoft.com/office/drawing/2014/main" id="{89DC3BB5-AFD5-0FD3-5121-906C8DAA14D2}"/>
                  </a:ext>
                </a:extLst>
              </p:cNvPr>
              <p:cNvSpPr/>
              <p:nvPr/>
            </p:nvSpPr>
            <p:spPr>
              <a:xfrm rot="5400000">
                <a:off x="7197305" y="166206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Wave 124">
                <a:extLst>
                  <a:ext uri="{FF2B5EF4-FFF2-40B4-BE49-F238E27FC236}">
                    <a16:creationId xmlns:a16="http://schemas.microsoft.com/office/drawing/2014/main" id="{F2550C91-CDB2-DE45-CBED-90DA09C82C2E}"/>
                  </a:ext>
                </a:extLst>
              </p:cNvPr>
              <p:cNvSpPr/>
              <p:nvPr/>
            </p:nvSpPr>
            <p:spPr>
              <a:xfrm rot="5400000">
                <a:off x="7382062" y="1806873"/>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pic>
        <p:nvPicPr>
          <p:cNvPr id="18" name="Picture 17">
            <a:extLst>
              <a:ext uri="{FF2B5EF4-FFF2-40B4-BE49-F238E27FC236}">
                <a16:creationId xmlns:a16="http://schemas.microsoft.com/office/drawing/2014/main" id="{4FC40FB0-9DAB-AD4E-A04F-CB2A7BF856C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51815" y="1612316"/>
            <a:ext cx="1209533" cy="1000262"/>
          </a:xfrm>
          <a:prstGeom prst="rect">
            <a:avLst/>
          </a:prstGeom>
        </p:spPr>
      </p:pic>
      <p:pic>
        <p:nvPicPr>
          <p:cNvPr id="25" name="Picture 24">
            <a:extLst>
              <a:ext uri="{FF2B5EF4-FFF2-40B4-BE49-F238E27FC236}">
                <a16:creationId xmlns:a16="http://schemas.microsoft.com/office/drawing/2014/main" id="{283C812F-D0C5-8888-9D8A-E37C412BF20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05722" y="1844672"/>
            <a:ext cx="1303008" cy="851848"/>
          </a:xfrm>
          <a:prstGeom prst="rect">
            <a:avLst/>
          </a:prstGeom>
        </p:spPr>
      </p:pic>
      <p:pic>
        <p:nvPicPr>
          <p:cNvPr id="35" name="Picture 34">
            <a:extLst>
              <a:ext uri="{FF2B5EF4-FFF2-40B4-BE49-F238E27FC236}">
                <a16:creationId xmlns:a16="http://schemas.microsoft.com/office/drawing/2014/main" id="{FAAC2537-F1BB-D415-FD52-1E5171677C6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096538" y="1726970"/>
            <a:ext cx="1301396" cy="936729"/>
          </a:xfrm>
          <a:prstGeom prst="rect">
            <a:avLst/>
          </a:prstGeom>
        </p:spPr>
      </p:pic>
      <p:pic>
        <p:nvPicPr>
          <p:cNvPr id="37" name="Picture 36">
            <a:extLst>
              <a:ext uri="{FF2B5EF4-FFF2-40B4-BE49-F238E27FC236}">
                <a16:creationId xmlns:a16="http://schemas.microsoft.com/office/drawing/2014/main" id="{C26D56A3-3066-8D20-62D7-3CD2FE48119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70478" y="3712502"/>
            <a:ext cx="1507516" cy="546169"/>
          </a:xfrm>
          <a:prstGeom prst="rect">
            <a:avLst/>
          </a:prstGeom>
        </p:spPr>
      </p:pic>
      <p:pic>
        <p:nvPicPr>
          <p:cNvPr id="40" name="Picture 39">
            <a:extLst>
              <a:ext uri="{FF2B5EF4-FFF2-40B4-BE49-F238E27FC236}">
                <a16:creationId xmlns:a16="http://schemas.microsoft.com/office/drawing/2014/main" id="{1A30828F-DE3D-CABB-F0A9-A88DB01F9DE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415368" y="3367467"/>
            <a:ext cx="955173" cy="1041644"/>
          </a:xfrm>
          <a:prstGeom prst="rect">
            <a:avLst/>
          </a:prstGeom>
        </p:spPr>
      </p:pic>
      <p:grpSp>
        <p:nvGrpSpPr>
          <p:cNvPr id="47" name="Group 46">
            <a:extLst>
              <a:ext uri="{FF2B5EF4-FFF2-40B4-BE49-F238E27FC236}">
                <a16:creationId xmlns:a16="http://schemas.microsoft.com/office/drawing/2014/main" id="{9F3B418E-4B51-DA26-DFC5-82F7CA67E9D0}"/>
              </a:ext>
            </a:extLst>
          </p:cNvPr>
          <p:cNvGrpSpPr/>
          <p:nvPr/>
        </p:nvGrpSpPr>
        <p:grpSpPr>
          <a:xfrm>
            <a:off x="3775235" y="3294883"/>
            <a:ext cx="1385486" cy="1205663"/>
            <a:chOff x="2436017" y="5164385"/>
            <a:chExt cx="1385486" cy="1205663"/>
          </a:xfrm>
        </p:grpSpPr>
        <p:pic>
          <p:nvPicPr>
            <p:cNvPr id="49" name="Picture 48">
              <a:extLst>
                <a:ext uri="{FF2B5EF4-FFF2-40B4-BE49-F238E27FC236}">
                  <a16:creationId xmlns:a16="http://schemas.microsoft.com/office/drawing/2014/main" id="{3A7FF413-5A67-332D-454C-749A0B93374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436017" y="5566868"/>
              <a:ext cx="928040" cy="803180"/>
            </a:xfrm>
            <a:prstGeom prst="rect">
              <a:avLst/>
            </a:prstGeom>
          </p:spPr>
        </p:pic>
        <p:pic>
          <p:nvPicPr>
            <p:cNvPr id="51" name="Picture 50">
              <a:extLst>
                <a:ext uri="{FF2B5EF4-FFF2-40B4-BE49-F238E27FC236}">
                  <a16:creationId xmlns:a16="http://schemas.microsoft.com/office/drawing/2014/main" id="{90BD0731-B72F-F3AE-A96C-82F9C55610B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366056" y="5237619"/>
              <a:ext cx="199537" cy="306316"/>
            </a:xfrm>
            <a:prstGeom prst="rect">
              <a:avLst/>
            </a:prstGeom>
          </p:spPr>
        </p:pic>
        <p:pic>
          <p:nvPicPr>
            <p:cNvPr id="52" name="Picture 51">
              <a:extLst>
                <a:ext uri="{FF2B5EF4-FFF2-40B4-BE49-F238E27FC236}">
                  <a16:creationId xmlns:a16="http://schemas.microsoft.com/office/drawing/2014/main" id="{69835076-35AD-5F5A-4481-8AF4A11CD305}"/>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888122">
              <a:off x="3655715" y="5164385"/>
              <a:ext cx="165788" cy="272604"/>
            </a:xfrm>
            <a:prstGeom prst="rect">
              <a:avLst/>
            </a:prstGeom>
          </p:spPr>
        </p:pic>
        <p:pic>
          <p:nvPicPr>
            <p:cNvPr id="53" name="Picture 52">
              <a:extLst>
                <a:ext uri="{FF2B5EF4-FFF2-40B4-BE49-F238E27FC236}">
                  <a16:creationId xmlns:a16="http://schemas.microsoft.com/office/drawing/2014/main" id="{A92A11BD-A38B-9899-8EC2-E2A6CE861C7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533917" y="5634746"/>
              <a:ext cx="165788" cy="272604"/>
            </a:xfrm>
            <a:prstGeom prst="rect">
              <a:avLst/>
            </a:prstGeom>
          </p:spPr>
        </p:pic>
      </p:grpSp>
      <p:pic>
        <p:nvPicPr>
          <p:cNvPr id="54" name="Picture 6" descr="C:\Users\Anca\Desktop\Picture6.png">
            <a:extLst>
              <a:ext uri="{FF2B5EF4-FFF2-40B4-BE49-F238E27FC236}">
                <a16:creationId xmlns:a16="http://schemas.microsoft.com/office/drawing/2014/main" id="{DA2B3304-84CB-B229-C1FC-0914C471E2AD}"/>
              </a:ext>
            </a:extLst>
          </p:cNvPr>
          <p:cNvPicPr>
            <a:picLocks noChangeAspect="1" noChangeArrowheads="1"/>
          </p:cNvPicPr>
          <p:nvPr/>
        </p:nvPicPr>
        <p:blipFill>
          <a:blip r:embed="rId16" cstate="print"/>
          <a:srcRect/>
          <a:stretch>
            <a:fillRect/>
          </a:stretch>
        </p:blipFill>
        <p:spPr bwMode="auto">
          <a:xfrm>
            <a:off x="6965236" y="3519086"/>
            <a:ext cx="1439940" cy="799019"/>
          </a:xfrm>
          <a:prstGeom prst="rect">
            <a:avLst/>
          </a:prstGeom>
          <a:noFill/>
        </p:spPr>
      </p:pic>
      <p:sp>
        <p:nvSpPr>
          <p:cNvPr id="55" name="Rectangle 54">
            <a:extLst>
              <a:ext uri="{FF2B5EF4-FFF2-40B4-BE49-F238E27FC236}">
                <a16:creationId xmlns:a16="http://schemas.microsoft.com/office/drawing/2014/main" id="{0B903639-2739-2F43-1643-A07A60ADED8D}"/>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55">
            <a:extLst>
              <a:ext uri="{FF2B5EF4-FFF2-40B4-BE49-F238E27FC236}">
                <a16:creationId xmlns:a16="http://schemas.microsoft.com/office/drawing/2014/main" id="{37F0F712-A277-CB75-1B6C-CBC619A04AAF}"/>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64AA6C80-7F66-9E5E-776C-117463E16968}"/>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a:extLst>
              <a:ext uri="{FF2B5EF4-FFF2-40B4-BE49-F238E27FC236}">
                <a16:creationId xmlns:a16="http://schemas.microsoft.com/office/drawing/2014/main" id="{4284BE3A-6716-74EE-AC02-2058A0C1C939}"/>
              </a:ext>
            </a:extLst>
          </p:cNvPr>
          <p:cNvSpPr/>
          <p:nvPr/>
        </p:nvSpPr>
        <p:spPr>
          <a:xfrm>
            <a:off x="5278515" y="1469078"/>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58">
            <a:extLst>
              <a:ext uri="{FF2B5EF4-FFF2-40B4-BE49-F238E27FC236}">
                <a16:creationId xmlns:a16="http://schemas.microsoft.com/office/drawing/2014/main" id="{24E80E69-1550-A4AC-FC92-C614457DE815}"/>
              </a:ext>
            </a:extLst>
          </p:cNvPr>
          <p:cNvSpPr/>
          <p:nvPr/>
        </p:nvSpPr>
        <p:spPr>
          <a:xfrm>
            <a:off x="6894713" y="1466095"/>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1" name="Picture 60">
            <a:extLst>
              <a:ext uri="{FF2B5EF4-FFF2-40B4-BE49-F238E27FC236}">
                <a16:creationId xmlns:a16="http://schemas.microsoft.com/office/drawing/2014/main" id="{137BED7A-C52D-057F-B366-66992EDDE3BF}"/>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19109" y="5090920"/>
            <a:ext cx="808933" cy="1099803"/>
          </a:xfrm>
          <a:prstGeom prst="rect">
            <a:avLst/>
          </a:prstGeom>
        </p:spPr>
      </p:pic>
      <p:pic>
        <p:nvPicPr>
          <p:cNvPr id="62" name="Picture 61">
            <a:extLst>
              <a:ext uri="{FF2B5EF4-FFF2-40B4-BE49-F238E27FC236}">
                <a16:creationId xmlns:a16="http://schemas.microsoft.com/office/drawing/2014/main" id="{BFCC38CF-4DAF-BF30-8E2B-3D298A291235}"/>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506808" y="5106918"/>
            <a:ext cx="1204293" cy="1067806"/>
          </a:xfrm>
          <a:prstGeom prst="rect">
            <a:avLst/>
          </a:prstGeom>
        </p:spPr>
      </p:pic>
      <p:pic>
        <p:nvPicPr>
          <p:cNvPr id="64" name="Picture 63">
            <a:extLst>
              <a:ext uri="{FF2B5EF4-FFF2-40B4-BE49-F238E27FC236}">
                <a16:creationId xmlns:a16="http://schemas.microsoft.com/office/drawing/2014/main" id="{2327E044-D559-4508-D60F-6F3142904DE1}"/>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204392" y="5185675"/>
            <a:ext cx="1419371" cy="1036633"/>
          </a:xfrm>
          <a:prstGeom prst="rect">
            <a:avLst/>
          </a:prstGeom>
        </p:spPr>
      </p:pic>
      <p:pic>
        <p:nvPicPr>
          <p:cNvPr id="65" name="Picture 64">
            <a:extLst>
              <a:ext uri="{FF2B5EF4-FFF2-40B4-BE49-F238E27FC236}">
                <a16:creationId xmlns:a16="http://schemas.microsoft.com/office/drawing/2014/main" id="{E8C74FA9-4BA4-EDBA-E1BE-F64A3A26EB40}"/>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rot="3649255">
            <a:off x="7257457" y="5171678"/>
            <a:ext cx="1083436" cy="987053"/>
          </a:xfrm>
          <a:prstGeom prst="rect">
            <a:avLst/>
          </a:prstGeom>
        </p:spPr>
      </p:pic>
    </p:spTree>
    <p:extLst>
      <p:ext uri="{BB962C8B-B14F-4D97-AF65-F5344CB8AC3E}">
        <p14:creationId xmlns:p14="http://schemas.microsoft.com/office/powerpoint/2010/main" val="6282205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Rectangle 90">
            <a:extLst>
              <a:ext uri="{FF2B5EF4-FFF2-40B4-BE49-F238E27FC236}">
                <a16:creationId xmlns:a16="http://schemas.microsoft.com/office/drawing/2014/main" id="{E43DF302-2507-AB6A-6AB8-A60BBBD2C532}"/>
              </a:ext>
            </a:extLst>
          </p:cNvPr>
          <p:cNvSpPr/>
          <p:nvPr/>
        </p:nvSpPr>
        <p:spPr>
          <a:xfrm>
            <a:off x="0" y="0"/>
            <a:ext cx="9227415"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2D21EBC9-6FD3-44BE-EAA1-92CD9AD904EB}"/>
              </a:ext>
            </a:extLst>
          </p:cNvPr>
          <p:cNvSpPr txBox="1"/>
          <p:nvPr/>
        </p:nvSpPr>
        <p:spPr>
          <a:xfrm>
            <a:off x="443580" y="63000"/>
            <a:ext cx="8421865" cy="830997"/>
          </a:xfrm>
          <a:prstGeom prst="rect">
            <a:avLst/>
          </a:prstGeom>
          <a:noFill/>
        </p:spPr>
        <p:txBody>
          <a:bodyPr wrap="square" rtlCol="0">
            <a:spAutoFit/>
          </a:bodyPr>
          <a:lstStyle/>
          <a:p>
            <a:r>
              <a:rPr lang="ro-RO" sz="1600" dirty="0"/>
              <a:t>Nume copil:..........................................................</a:t>
            </a:r>
          </a:p>
          <a:p>
            <a:r>
              <a:rPr lang="ro-RO" sz="1600" dirty="0"/>
              <a:t>Data:.......................................................................</a:t>
            </a:r>
          </a:p>
          <a:p>
            <a:r>
              <a:rPr lang="ro-RO" sz="1600" dirty="0"/>
              <a:t>Observă șirurile logice de mai jos. Încercuiește ceea ce nu se potrivește.</a:t>
            </a:r>
            <a:endParaRPr lang="en-US" sz="1600" dirty="0"/>
          </a:p>
        </p:txBody>
      </p:sp>
      <p:grpSp>
        <p:nvGrpSpPr>
          <p:cNvPr id="11" name="Group 10">
            <a:extLst>
              <a:ext uri="{FF2B5EF4-FFF2-40B4-BE49-F238E27FC236}">
                <a16:creationId xmlns:a16="http://schemas.microsoft.com/office/drawing/2014/main" id="{54839A84-533E-D681-5BA1-214A1CAB3BE2}"/>
              </a:ext>
            </a:extLst>
          </p:cNvPr>
          <p:cNvGrpSpPr/>
          <p:nvPr/>
        </p:nvGrpSpPr>
        <p:grpSpPr>
          <a:xfrm>
            <a:off x="537587" y="5017611"/>
            <a:ext cx="8068825" cy="1296708"/>
            <a:chOff x="443580" y="1461664"/>
            <a:chExt cx="8068825" cy="1296708"/>
          </a:xfrm>
        </p:grpSpPr>
        <p:sp>
          <p:nvSpPr>
            <p:cNvPr id="12" name="Rectangle 11">
              <a:extLst>
                <a:ext uri="{FF2B5EF4-FFF2-40B4-BE49-F238E27FC236}">
                  <a16:creationId xmlns:a16="http://schemas.microsoft.com/office/drawing/2014/main" id="{A1EC6089-2814-01E5-A0A2-F8F57C685426}"/>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1B04028E-87E2-BF0E-53F3-E32A56534FE0}"/>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E94CE4A4-A691-5FC4-D31B-B1A404395A98}"/>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43CE1353-9594-48AD-C5FE-4618A5BA46AB}"/>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DD9AC12E-23D3-B506-97AA-04F8E53570FD}"/>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 name="Rectangle: Top Corners Rounded 16">
            <a:extLst>
              <a:ext uri="{FF2B5EF4-FFF2-40B4-BE49-F238E27FC236}">
                <a16:creationId xmlns:a16="http://schemas.microsoft.com/office/drawing/2014/main" id="{98A7ABDE-A7B2-B7C6-5235-48005C2BCC60}"/>
              </a:ext>
            </a:extLst>
          </p:cNvPr>
          <p:cNvSpPr/>
          <p:nvPr/>
        </p:nvSpPr>
        <p:spPr>
          <a:xfrm>
            <a:off x="261071" y="115558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143538C4-12C5-080F-2D43-E3087455016B}"/>
              </a:ext>
            </a:extLst>
          </p:cNvPr>
          <p:cNvGrpSpPr/>
          <p:nvPr/>
        </p:nvGrpSpPr>
        <p:grpSpPr>
          <a:xfrm>
            <a:off x="496742" y="1481110"/>
            <a:ext cx="8068825" cy="1296708"/>
            <a:chOff x="443580" y="1461664"/>
            <a:chExt cx="8068825" cy="1296708"/>
          </a:xfrm>
        </p:grpSpPr>
        <p:sp>
          <p:nvSpPr>
            <p:cNvPr id="19" name="Rectangle 18">
              <a:extLst>
                <a:ext uri="{FF2B5EF4-FFF2-40B4-BE49-F238E27FC236}">
                  <a16:creationId xmlns:a16="http://schemas.microsoft.com/office/drawing/2014/main" id="{FD356A8C-5E30-C000-B6A1-EA8DBDCD2ADF}"/>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231E4F9D-0EB9-CE6C-60A1-AF34D965CD79}"/>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CBF38A06-EFBD-DF9E-F549-1451E9045163}"/>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4D5C1B3B-A006-6705-1FA2-C1560A0883C7}"/>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51500994-6FA9-AB1D-955D-E8237E688F9A}"/>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4" name="Group 23">
            <a:extLst>
              <a:ext uri="{FF2B5EF4-FFF2-40B4-BE49-F238E27FC236}">
                <a16:creationId xmlns:a16="http://schemas.microsoft.com/office/drawing/2014/main" id="{4D6E2477-E6B2-0094-E912-5BAC6C7F163C}"/>
              </a:ext>
            </a:extLst>
          </p:cNvPr>
          <p:cNvGrpSpPr/>
          <p:nvPr/>
        </p:nvGrpSpPr>
        <p:grpSpPr>
          <a:xfrm>
            <a:off x="512146" y="3259020"/>
            <a:ext cx="8068825" cy="1296708"/>
            <a:chOff x="443580" y="1461664"/>
            <a:chExt cx="8068825" cy="1296708"/>
          </a:xfrm>
        </p:grpSpPr>
        <p:sp>
          <p:nvSpPr>
            <p:cNvPr id="25" name="Rectangle 24">
              <a:extLst>
                <a:ext uri="{FF2B5EF4-FFF2-40B4-BE49-F238E27FC236}">
                  <a16:creationId xmlns:a16="http://schemas.microsoft.com/office/drawing/2014/main" id="{62E83A1C-F38C-C3ED-D6CC-FC6A2DD051C3}"/>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1D2B6535-E63A-5295-C556-10CA4D4D7FDB}"/>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DDECB2E1-00D2-EFA2-39DB-C706AB13E47E}"/>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41327A26-1A0B-972F-6089-B296D318B0BC}"/>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A6E1F126-6160-52D5-4788-71400BBF0BBC}"/>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5" name="TextBox 64">
            <a:extLst>
              <a:ext uri="{FF2B5EF4-FFF2-40B4-BE49-F238E27FC236}">
                <a16:creationId xmlns:a16="http://schemas.microsoft.com/office/drawing/2014/main" id="{2A494F07-EA9D-7398-5E56-392F83B1EEC2}"/>
              </a:ext>
            </a:extLst>
          </p:cNvPr>
          <p:cNvSpPr txBox="1"/>
          <p:nvPr/>
        </p:nvSpPr>
        <p:spPr>
          <a:xfrm>
            <a:off x="6314637" y="645455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sp>
        <p:nvSpPr>
          <p:cNvPr id="4" name="Oval 3">
            <a:extLst>
              <a:ext uri="{FF2B5EF4-FFF2-40B4-BE49-F238E27FC236}">
                <a16:creationId xmlns:a16="http://schemas.microsoft.com/office/drawing/2014/main" id="{4A64BE73-228D-EAC9-7BDA-823E616B5BCD}"/>
              </a:ext>
            </a:extLst>
          </p:cNvPr>
          <p:cNvSpPr/>
          <p:nvPr/>
        </p:nvSpPr>
        <p:spPr>
          <a:xfrm>
            <a:off x="7351511" y="109077"/>
            <a:ext cx="1614473" cy="1569840"/>
          </a:xfrm>
          <a:prstGeom prst="ellips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0" name="Picture 59">
            <a:extLst>
              <a:ext uri="{FF2B5EF4-FFF2-40B4-BE49-F238E27FC236}">
                <a16:creationId xmlns:a16="http://schemas.microsoft.com/office/drawing/2014/main" id="{9D93CB9E-0E95-9F15-B648-D6B5AE3EE4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5632" y="1781735"/>
            <a:ext cx="1529521" cy="731639"/>
          </a:xfrm>
          <a:prstGeom prst="rect">
            <a:avLst/>
          </a:prstGeom>
        </p:spPr>
      </p:pic>
      <p:grpSp>
        <p:nvGrpSpPr>
          <p:cNvPr id="69" name="Group 68">
            <a:extLst>
              <a:ext uri="{FF2B5EF4-FFF2-40B4-BE49-F238E27FC236}">
                <a16:creationId xmlns:a16="http://schemas.microsoft.com/office/drawing/2014/main" id="{108F184D-1C8B-FE81-65A1-C37D0FBCCD7A}"/>
              </a:ext>
            </a:extLst>
          </p:cNvPr>
          <p:cNvGrpSpPr/>
          <p:nvPr/>
        </p:nvGrpSpPr>
        <p:grpSpPr>
          <a:xfrm>
            <a:off x="685645" y="1678917"/>
            <a:ext cx="1255621" cy="980021"/>
            <a:chOff x="3006711" y="2510405"/>
            <a:chExt cx="1586372" cy="1299635"/>
          </a:xfrm>
        </p:grpSpPr>
        <p:sp>
          <p:nvSpPr>
            <p:cNvPr id="3" name="Lightning Bolt 2">
              <a:extLst>
                <a:ext uri="{FF2B5EF4-FFF2-40B4-BE49-F238E27FC236}">
                  <a16:creationId xmlns:a16="http://schemas.microsoft.com/office/drawing/2014/main" id="{87956C83-8492-1C8E-F2B2-AB74DA8F9449}"/>
                </a:ext>
              </a:extLst>
            </p:cNvPr>
            <p:cNvSpPr/>
            <p:nvPr/>
          </p:nvSpPr>
          <p:spPr>
            <a:xfrm rot="294436">
              <a:off x="3800927" y="3334274"/>
              <a:ext cx="412577" cy="475766"/>
            </a:xfrm>
            <a:prstGeom prst="lightningBolt">
              <a:avLst/>
            </a:prstGeom>
            <a:solidFill>
              <a:srgbClr val="FFC000"/>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ightning Bolt 4">
              <a:extLst>
                <a:ext uri="{FF2B5EF4-FFF2-40B4-BE49-F238E27FC236}">
                  <a16:creationId xmlns:a16="http://schemas.microsoft.com/office/drawing/2014/main" id="{1122AC97-4F4C-21C0-4125-9464DE94E30A}"/>
                </a:ext>
              </a:extLst>
            </p:cNvPr>
            <p:cNvSpPr/>
            <p:nvPr/>
          </p:nvSpPr>
          <p:spPr>
            <a:xfrm rot="21281014">
              <a:off x="3226996" y="3240108"/>
              <a:ext cx="297133" cy="377781"/>
            </a:xfrm>
            <a:prstGeom prst="lightningBolt">
              <a:avLst/>
            </a:prstGeom>
            <a:solidFill>
              <a:srgbClr val="FFC000"/>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FECCD9B0-D843-19A6-73DA-8767F37CCF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6711" y="2510405"/>
              <a:ext cx="1586372" cy="785228"/>
            </a:xfrm>
            <a:prstGeom prst="rect">
              <a:avLst/>
            </a:prstGeom>
          </p:spPr>
        </p:pic>
      </p:grpSp>
      <p:grpSp>
        <p:nvGrpSpPr>
          <p:cNvPr id="7" name="Group 6">
            <a:extLst>
              <a:ext uri="{FF2B5EF4-FFF2-40B4-BE49-F238E27FC236}">
                <a16:creationId xmlns:a16="http://schemas.microsoft.com/office/drawing/2014/main" id="{7CE0D855-1A9E-5324-83BF-7848B1671662}"/>
              </a:ext>
            </a:extLst>
          </p:cNvPr>
          <p:cNvGrpSpPr/>
          <p:nvPr/>
        </p:nvGrpSpPr>
        <p:grpSpPr>
          <a:xfrm>
            <a:off x="2316627" y="1360820"/>
            <a:ext cx="1180501" cy="1377525"/>
            <a:chOff x="2674918" y="5791200"/>
            <a:chExt cx="1761904" cy="1894230"/>
          </a:xfrm>
        </p:grpSpPr>
        <p:pic>
          <p:nvPicPr>
            <p:cNvPr id="8" name="Picture 7" descr="C:\Users\Anca\Desktop\CLIPART TOAMNA\55. autumne.png">
              <a:extLst>
                <a:ext uri="{FF2B5EF4-FFF2-40B4-BE49-F238E27FC236}">
                  <a16:creationId xmlns:a16="http://schemas.microsoft.com/office/drawing/2014/main" id="{53EB250E-651A-FB1E-F94C-D944C992972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45326" y="6054812"/>
              <a:ext cx="1230262" cy="1599091"/>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a:extLst>
                <a:ext uri="{FF2B5EF4-FFF2-40B4-BE49-F238E27FC236}">
                  <a16:creationId xmlns:a16="http://schemas.microsoft.com/office/drawing/2014/main" id="{8A674C63-240D-A57F-C26D-5272A8355422}"/>
                </a:ext>
              </a:extLst>
            </p:cNvPr>
            <p:cNvSpPr/>
            <p:nvPr/>
          </p:nvSpPr>
          <p:spPr>
            <a:xfrm>
              <a:off x="2704514" y="636204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948F31A-8CB8-8802-1920-9AA5A2DC2677}"/>
                </a:ext>
              </a:extLst>
            </p:cNvPr>
            <p:cNvSpPr/>
            <p:nvPr/>
          </p:nvSpPr>
          <p:spPr>
            <a:xfrm>
              <a:off x="3043950" y="6086338"/>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5707F592-7F29-4A19-3279-1BC119866B2C}"/>
                </a:ext>
              </a:extLst>
            </p:cNvPr>
            <p:cNvSpPr/>
            <p:nvPr/>
          </p:nvSpPr>
          <p:spPr>
            <a:xfrm>
              <a:off x="3301015" y="579120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01EF1019-024D-12AE-0D68-4FD3E63353BD}"/>
                </a:ext>
              </a:extLst>
            </p:cNvPr>
            <p:cNvSpPr/>
            <p:nvPr/>
          </p:nvSpPr>
          <p:spPr>
            <a:xfrm>
              <a:off x="3182132" y="6279725"/>
              <a:ext cx="1135807" cy="990599"/>
            </a:xfrm>
            <a:prstGeom prst="ellipse">
              <a:avLst/>
            </a:prstGeom>
            <a:solidFill>
              <a:schemeClr val="bg1">
                <a:lumMod val="9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1A9437A6-153F-23F0-6550-943844EC839E}"/>
                </a:ext>
              </a:extLst>
            </p:cNvPr>
            <p:cNvSpPr/>
            <p:nvPr/>
          </p:nvSpPr>
          <p:spPr>
            <a:xfrm>
              <a:off x="2704779" y="6607375"/>
              <a:ext cx="1013386" cy="813345"/>
            </a:xfrm>
            <a:prstGeom prst="ellipse">
              <a:avLst/>
            </a:prstGeom>
            <a:solidFill>
              <a:schemeClr val="bg1">
                <a:lumMod val="9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85D99688-F842-2435-7812-6102D7D8BDC5}"/>
                </a:ext>
              </a:extLst>
            </p:cNvPr>
            <p:cNvSpPr/>
            <p:nvPr/>
          </p:nvSpPr>
          <p:spPr>
            <a:xfrm>
              <a:off x="3317316" y="5994497"/>
              <a:ext cx="811562" cy="633336"/>
            </a:xfrm>
            <a:prstGeom prst="ellipse">
              <a:avLst/>
            </a:prstGeom>
            <a:solidFill>
              <a:schemeClr val="bg1">
                <a:lumMod val="9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497A33C3-FDB5-3C5E-34F6-A66A9479342D}"/>
                </a:ext>
              </a:extLst>
            </p:cNvPr>
            <p:cNvSpPr/>
            <p:nvPr/>
          </p:nvSpPr>
          <p:spPr>
            <a:xfrm>
              <a:off x="2674918" y="5916535"/>
              <a:ext cx="1135807" cy="990599"/>
            </a:xfrm>
            <a:prstGeom prst="ellipse">
              <a:avLst/>
            </a:prstGeom>
            <a:solidFill>
              <a:schemeClr val="bg1">
                <a:lumMod val="9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a:extLst>
                <a:ext uri="{FF2B5EF4-FFF2-40B4-BE49-F238E27FC236}">
                  <a16:creationId xmlns:a16="http://schemas.microsoft.com/office/drawing/2014/main" id="{A6F4549B-014A-8E72-B5D9-710B014E80E2}"/>
                </a:ext>
              </a:extLst>
            </p:cNvPr>
            <p:cNvSpPr/>
            <p:nvPr/>
          </p:nvSpPr>
          <p:spPr>
            <a:xfrm>
              <a:off x="3362403" y="6808403"/>
              <a:ext cx="959526" cy="877027"/>
            </a:xfrm>
            <a:prstGeom prst="ellipse">
              <a:avLst/>
            </a:prstGeom>
            <a:solidFill>
              <a:schemeClr val="bg1">
                <a:lumMod val="9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Oval 93">
              <a:extLst>
                <a:ext uri="{FF2B5EF4-FFF2-40B4-BE49-F238E27FC236}">
                  <a16:creationId xmlns:a16="http://schemas.microsoft.com/office/drawing/2014/main" id="{D75CDFCF-2B78-1244-9354-FA7289BD9559}"/>
                </a:ext>
              </a:extLst>
            </p:cNvPr>
            <p:cNvSpPr/>
            <p:nvPr/>
          </p:nvSpPr>
          <p:spPr>
            <a:xfrm>
              <a:off x="3002917" y="5804149"/>
              <a:ext cx="1058066" cy="85152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6" name="Picture 3" descr="D:\DOCUMENTE ANCA\Materiale didactice\Clipart Anca\CRACIUN CLIPART\ninsoare 1.png">
            <a:extLst>
              <a:ext uri="{FF2B5EF4-FFF2-40B4-BE49-F238E27FC236}">
                <a16:creationId xmlns:a16="http://schemas.microsoft.com/office/drawing/2014/main" id="{B55D3CAC-1247-0E4E-4F38-7A78819898C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34629" y="1678917"/>
            <a:ext cx="952415" cy="937276"/>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126">
            <a:extLst>
              <a:ext uri="{FF2B5EF4-FFF2-40B4-BE49-F238E27FC236}">
                <a16:creationId xmlns:a16="http://schemas.microsoft.com/office/drawing/2014/main" id="{2AB8A1DD-B04C-C780-4F83-9590B6C684E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35048" y="5105239"/>
            <a:ext cx="1301111" cy="1119931"/>
          </a:xfrm>
          <a:prstGeom prst="rect">
            <a:avLst/>
          </a:prstGeom>
        </p:spPr>
      </p:pic>
      <p:pic>
        <p:nvPicPr>
          <p:cNvPr id="129" name="Picture 128">
            <a:extLst>
              <a:ext uri="{FF2B5EF4-FFF2-40B4-BE49-F238E27FC236}">
                <a16:creationId xmlns:a16="http://schemas.microsoft.com/office/drawing/2014/main" id="{92C7DD66-0A5E-DBB2-BDA5-9ECEEB79CAF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98156" y="3429000"/>
            <a:ext cx="1172282" cy="951922"/>
          </a:xfrm>
          <a:prstGeom prst="rect">
            <a:avLst/>
          </a:prstGeom>
        </p:spPr>
      </p:pic>
      <p:pic>
        <p:nvPicPr>
          <p:cNvPr id="131" name="Picture 130">
            <a:extLst>
              <a:ext uri="{FF2B5EF4-FFF2-40B4-BE49-F238E27FC236}">
                <a16:creationId xmlns:a16="http://schemas.microsoft.com/office/drawing/2014/main" id="{A231658B-CDA0-5B43-6D07-81F94D56F64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993679" y="3351706"/>
            <a:ext cx="1180519" cy="1239802"/>
          </a:xfrm>
          <a:prstGeom prst="rect">
            <a:avLst/>
          </a:prstGeom>
        </p:spPr>
      </p:pic>
      <p:pic>
        <p:nvPicPr>
          <p:cNvPr id="132" name="Picture 131">
            <a:extLst>
              <a:ext uri="{FF2B5EF4-FFF2-40B4-BE49-F238E27FC236}">
                <a16:creationId xmlns:a16="http://schemas.microsoft.com/office/drawing/2014/main" id="{1E080E36-7026-6574-DB42-4B7ECAB27AE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5980" y="3330112"/>
            <a:ext cx="1216590" cy="1194287"/>
          </a:xfrm>
          <a:prstGeom prst="rect">
            <a:avLst/>
          </a:prstGeom>
        </p:spPr>
      </p:pic>
      <p:pic>
        <p:nvPicPr>
          <p:cNvPr id="133" name="Picture 132">
            <a:extLst>
              <a:ext uri="{FF2B5EF4-FFF2-40B4-BE49-F238E27FC236}">
                <a16:creationId xmlns:a16="http://schemas.microsoft.com/office/drawing/2014/main" id="{D2F9A76C-DA67-0603-3C22-88A11A90E31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751167" y="1532503"/>
            <a:ext cx="700685" cy="1130742"/>
          </a:xfrm>
          <a:prstGeom prst="rect">
            <a:avLst/>
          </a:prstGeom>
        </p:spPr>
      </p:pic>
      <p:pic>
        <p:nvPicPr>
          <p:cNvPr id="35" name="Picture 34">
            <a:extLst>
              <a:ext uri="{FF2B5EF4-FFF2-40B4-BE49-F238E27FC236}">
                <a16:creationId xmlns:a16="http://schemas.microsoft.com/office/drawing/2014/main" id="{93EE1D4D-B0A2-F995-D645-44DD8692DEE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7455485" y="527509"/>
            <a:ext cx="1406524" cy="775383"/>
          </a:xfrm>
          <a:prstGeom prst="rect">
            <a:avLst/>
          </a:prstGeom>
        </p:spPr>
      </p:pic>
      <p:grpSp>
        <p:nvGrpSpPr>
          <p:cNvPr id="36" name="Group 35">
            <a:extLst>
              <a:ext uri="{FF2B5EF4-FFF2-40B4-BE49-F238E27FC236}">
                <a16:creationId xmlns:a16="http://schemas.microsoft.com/office/drawing/2014/main" id="{7C654471-BD95-74D1-4969-814CA278CD8C}"/>
              </a:ext>
            </a:extLst>
          </p:cNvPr>
          <p:cNvGrpSpPr/>
          <p:nvPr/>
        </p:nvGrpSpPr>
        <p:grpSpPr>
          <a:xfrm>
            <a:off x="2205959" y="3327937"/>
            <a:ext cx="1385486" cy="1205663"/>
            <a:chOff x="2436017" y="5164385"/>
            <a:chExt cx="1385486" cy="1205663"/>
          </a:xfrm>
        </p:grpSpPr>
        <p:pic>
          <p:nvPicPr>
            <p:cNvPr id="37" name="Picture 36">
              <a:extLst>
                <a:ext uri="{FF2B5EF4-FFF2-40B4-BE49-F238E27FC236}">
                  <a16:creationId xmlns:a16="http://schemas.microsoft.com/office/drawing/2014/main" id="{E2061FB0-5F31-1863-4610-263B0319834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436017" y="5566868"/>
              <a:ext cx="928040" cy="803180"/>
            </a:xfrm>
            <a:prstGeom prst="rect">
              <a:avLst/>
            </a:prstGeom>
          </p:spPr>
        </p:pic>
        <p:pic>
          <p:nvPicPr>
            <p:cNvPr id="38" name="Picture 37">
              <a:extLst>
                <a:ext uri="{FF2B5EF4-FFF2-40B4-BE49-F238E27FC236}">
                  <a16:creationId xmlns:a16="http://schemas.microsoft.com/office/drawing/2014/main" id="{B4690FC9-9846-8319-059C-B7FA5688C560}"/>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366056" y="5237619"/>
              <a:ext cx="199537" cy="306316"/>
            </a:xfrm>
            <a:prstGeom prst="rect">
              <a:avLst/>
            </a:prstGeom>
          </p:spPr>
        </p:pic>
        <p:pic>
          <p:nvPicPr>
            <p:cNvPr id="39" name="Picture 38">
              <a:extLst>
                <a:ext uri="{FF2B5EF4-FFF2-40B4-BE49-F238E27FC236}">
                  <a16:creationId xmlns:a16="http://schemas.microsoft.com/office/drawing/2014/main" id="{C9E093CA-F152-4C3C-F1E3-330BC7080552}"/>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888122">
              <a:off x="3655715" y="5164385"/>
              <a:ext cx="165788" cy="272604"/>
            </a:xfrm>
            <a:prstGeom prst="rect">
              <a:avLst/>
            </a:prstGeom>
          </p:spPr>
        </p:pic>
        <p:pic>
          <p:nvPicPr>
            <p:cNvPr id="40" name="Picture 39">
              <a:extLst>
                <a:ext uri="{FF2B5EF4-FFF2-40B4-BE49-F238E27FC236}">
                  <a16:creationId xmlns:a16="http://schemas.microsoft.com/office/drawing/2014/main" id="{580BEAC2-F4BF-FEF3-DDFE-DF01A381B56F}"/>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533917" y="5634746"/>
              <a:ext cx="165788" cy="272604"/>
            </a:xfrm>
            <a:prstGeom prst="rect">
              <a:avLst/>
            </a:prstGeom>
          </p:spPr>
        </p:pic>
      </p:grpSp>
      <p:pic>
        <p:nvPicPr>
          <p:cNvPr id="67" name="Picture 66">
            <a:extLst>
              <a:ext uri="{FF2B5EF4-FFF2-40B4-BE49-F238E27FC236}">
                <a16:creationId xmlns:a16="http://schemas.microsoft.com/office/drawing/2014/main" id="{54F774F5-3585-5EBA-8D82-70E33020231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000205" y="3447368"/>
            <a:ext cx="1523620" cy="785323"/>
          </a:xfrm>
          <a:prstGeom prst="rect">
            <a:avLst/>
          </a:prstGeom>
        </p:spPr>
      </p:pic>
      <p:pic>
        <p:nvPicPr>
          <p:cNvPr id="134" name="Picture 133">
            <a:extLst>
              <a:ext uri="{FF2B5EF4-FFF2-40B4-BE49-F238E27FC236}">
                <a16:creationId xmlns:a16="http://schemas.microsoft.com/office/drawing/2014/main" id="{0B79BEE7-0A8E-AD9B-E7AB-975ABC1EE30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620340" y="5111205"/>
            <a:ext cx="275979" cy="1165826"/>
          </a:xfrm>
          <a:prstGeom prst="rect">
            <a:avLst/>
          </a:prstGeom>
        </p:spPr>
      </p:pic>
      <p:pic>
        <p:nvPicPr>
          <p:cNvPr id="135" name="Picture 134">
            <a:extLst>
              <a:ext uri="{FF2B5EF4-FFF2-40B4-BE49-F238E27FC236}">
                <a16:creationId xmlns:a16="http://schemas.microsoft.com/office/drawing/2014/main" id="{D0E29143-D046-AF4B-F6A9-471D2D150E7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277040" y="5124761"/>
            <a:ext cx="1329736" cy="1100410"/>
          </a:xfrm>
          <a:prstGeom prst="rect">
            <a:avLst/>
          </a:prstGeom>
        </p:spPr>
      </p:pic>
      <p:grpSp>
        <p:nvGrpSpPr>
          <p:cNvPr id="43" name="Group 42">
            <a:extLst>
              <a:ext uri="{FF2B5EF4-FFF2-40B4-BE49-F238E27FC236}">
                <a16:creationId xmlns:a16="http://schemas.microsoft.com/office/drawing/2014/main" id="{EB85F458-4A83-B9E4-3955-A217489D58B6}"/>
              </a:ext>
            </a:extLst>
          </p:cNvPr>
          <p:cNvGrpSpPr/>
          <p:nvPr/>
        </p:nvGrpSpPr>
        <p:grpSpPr>
          <a:xfrm>
            <a:off x="5775407" y="5065670"/>
            <a:ext cx="902331" cy="1247130"/>
            <a:chOff x="5775407" y="5065670"/>
            <a:chExt cx="902331" cy="1247130"/>
          </a:xfrm>
        </p:grpSpPr>
        <p:pic>
          <p:nvPicPr>
            <p:cNvPr id="41" name="Picture 40">
              <a:extLst>
                <a:ext uri="{FF2B5EF4-FFF2-40B4-BE49-F238E27FC236}">
                  <a16:creationId xmlns:a16="http://schemas.microsoft.com/office/drawing/2014/main" id="{25CA7116-0AD5-758A-680A-1D0D935F4FBB}"/>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864560" y="5125034"/>
              <a:ext cx="704219" cy="1187766"/>
            </a:xfrm>
            <a:prstGeom prst="rect">
              <a:avLst/>
            </a:prstGeom>
          </p:spPr>
        </p:pic>
        <p:sp>
          <p:nvSpPr>
            <p:cNvPr id="42" name="Oval 41">
              <a:extLst>
                <a:ext uri="{FF2B5EF4-FFF2-40B4-BE49-F238E27FC236}">
                  <a16:creationId xmlns:a16="http://schemas.microsoft.com/office/drawing/2014/main" id="{4CAAA75D-D9D6-4A55-9FCA-98976891592F}"/>
                </a:ext>
              </a:extLst>
            </p:cNvPr>
            <p:cNvSpPr/>
            <p:nvPr/>
          </p:nvSpPr>
          <p:spPr>
            <a:xfrm>
              <a:off x="5775407" y="5065670"/>
              <a:ext cx="902331" cy="599534"/>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4" name="Group 43">
            <a:extLst>
              <a:ext uri="{FF2B5EF4-FFF2-40B4-BE49-F238E27FC236}">
                <a16:creationId xmlns:a16="http://schemas.microsoft.com/office/drawing/2014/main" id="{6072E047-A34E-52C1-7928-594DB6DC9680}"/>
              </a:ext>
            </a:extLst>
          </p:cNvPr>
          <p:cNvGrpSpPr/>
          <p:nvPr/>
        </p:nvGrpSpPr>
        <p:grpSpPr>
          <a:xfrm>
            <a:off x="816986" y="5038449"/>
            <a:ext cx="965075" cy="1186721"/>
            <a:chOff x="2750671" y="3913434"/>
            <a:chExt cx="1073219" cy="1232117"/>
          </a:xfrm>
        </p:grpSpPr>
        <p:pic>
          <p:nvPicPr>
            <p:cNvPr id="45" name="Picture 44">
              <a:extLst>
                <a:ext uri="{FF2B5EF4-FFF2-40B4-BE49-F238E27FC236}">
                  <a16:creationId xmlns:a16="http://schemas.microsoft.com/office/drawing/2014/main" id="{E9AF42D9-85C9-6ACF-2647-6C1D6B49BA6D}"/>
                </a:ext>
              </a:extLst>
            </p:cNvPr>
            <p:cNvPicPr>
              <a:picLocks noChangeAspect="1"/>
            </p:cNvPicPr>
            <p:nvPr/>
          </p:nvPicPr>
          <p:blipFill>
            <a:blip r:embed="rId20">
              <a:alphaModFix/>
              <a:extLst>
                <a:ext uri="{28A0092B-C50C-407E-A947-70E740481C1C}">
                  <a14:useLocalDpi xmlns:a14="http://schemas.microsoft.com/office/drawing/2010/main" val="0"/>
                </a:ext>
              </a:extLst>
            </a:blip>
            <a:stretch>
              <a:fillRect/>
            </a:stretch>
          </p:blipFill>
          <p:spPr>
            <a:xfrm>
              <a:off x="2750671" y="3913434"/>
              <a:ext cx="1073219" cy="1232117"/>
            </a:xfrm>
            <a:prstGeom prst="rect">
              <a:avLst/>
            </a:prstGeom>
          </p:spPr>
        </p:pic>
        <p:grpSp>
          <p:nvGrpSpPr>
            <p:cNvPr id="46" name="Group 45">
              <a:extLst>
                <a:ext uri="{FF2B5EF4-FFF2-40B4-BE49-F238E27FC236}">
                  <a16:creationId xmlns:a16="http://schemas.microsoft.com/office/drawing/2014/main" id="{FF3B073D-6B0E-CCB0-D8A8-E59748C44E3E}"/>
                </a:ext>
              </a:extLst>
            </p:cNvPr>
            <p:cNvGrpSpPr/>
            <p:nvPr/>
          </p:nvGrpSpPr>
          <p:grpSpPr>
            <a:xfrm>
              <a:off x="3128293" y="4183484"/>
              <a:ext cx="496306" cy="534634"/>
              <a:chOff x="971166" y="1681581"/>
              <a:chExt cx="1129467" cy="1466017"/>
            </a:xfrm>
          </p:grpSpPr>
          <p:pic>
            <p:nvPicPr>
              <p:cNvPr id="47" name="Picture 46">
                <a:extLst>
                  <a:ext uri="{FF2B5EF4-FFF2-40B4-BE49-F238E27FC236}">
                    <a16:creationId xmlns:a16="http://schemas.microsoft.com/office/drawing/2014/main" id="{AC797985-F4C8-B8D1-2511-ADDE74F91DF0}"/>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rot="2324264">
                <a:off x="971166" y="1681581"/>
                <a:ext cx="928679" cy="941193"/>
              </a:xfrm>
              <a:prstGeom prst="rect">
                <a:avLst/>
              </a:prstGeom>
            </p:spPr>
          </p:pic>
          <p:pic>
            <p:nvPicPr>
              <p:cNvPr id="48" name="Picture 47">
                <a:extLst>
                  <a:ext uri="{FF2B5EF4-FFF2-40B4-BE49-F238E27FC236}">
                    <a16:creationId xmlns:a16="http://schemas.microsoft.com/office/drawing/2014/main" id="{F549D348-C4EF-A081-D744-803F60690D18}"/>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063584" y="2226978"/>
                <a:ext cx="1037049" cy="920620"/>
              </a:xfrm>
              <a:prstGeom prst="rect">
                <a:avLst/>
              </a:prstGeom>
            </p:spPr>
          </p:pic>
        </p:grpSp>
      </p:grpSp>
    </p:spTree>
    <p:extLst>
      <p:ext uri="{BB962C8B-B14F-4D97-AF65-F5344CB8AC3E}">
        <p14:creationId xmlns:p14="http://schemas.microsoft.com/office/powerpoint/2010/main" val="1536012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Top Corners Rounded 7">
            <a:extLst>
              <a:ext uri="{FF2B5EF4-FFF2-40B4-BE49-F238E27FC236}">
                <a16:creationId xmlns:a16="http://schemas.microsoft.com/office/drawing/2014/main" id="{42FE99AF-3F74-93DE-E3F5-F433CA5E00C9}"/>
              </a:ext>
            </a:extLst>
          </p:cNvPr>
          <p:cNvSpPr/>
          <p:nvPr/>
        </p:nvSpPr>
        <p:spPr>
          <a:xfrm>
            <a:off x="256032" y="1123406"/>
            <a:ext cx="8570976" cy="548465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B51D7321-B270-F93A-F0F5-28B41AA9D8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2240" y="64906"/>
            <a:ext cx="1342888" cy="798285"/>
          </a:xfrm>
          <a:prstGeom prst="rect">
            <a:avLst/>
          </a:prstGeom>
        </p:spPr>
      </p:pic>
      <p:sp>
        <p:nvSpPr>
          <p:cNvPr id="26" name="TextBox 25">
            <a:extLst>
              <a:ext uri="{FF2B5EF4-FFF2-40B4-BE49-F238E27FC236}">
                <a16:creationId xmlns:a16="http://schemas.microsoft.com/office/drawing/2014/main" id="{238E0031-C301-9EF1-C9F4-552A980DC0B7}"/>
              </a:ext>
            </a:extLst>
          </p:cNvPr>
          <p:cNvSpPr txBox="1"/>
          <p:nvPr/>
        </p:nvSpPr>
        <p:spPr>
          <a:xfrm>
            <a:off x="453091" y="85009"/>
            <a:ext cx="7776509" cy="984885"/>
          </a:xfrm>
          <a:prstGeom prst="rect">
            <a:avLst/>
          </a:prstGeom>
          <a:noFill/>
        </p:spPr>
        <p:txBody>
          <a:bodyPr wrap="square" rtlCol="0">
            <a:spAutoFit/>
          </a:bodyPr>
          <a:lstStyle/>
          <a:p>
            <a:pPr algn="just"/>
            <a:r>
              <a:rPr lang="en-US" sz="1400" b="1" dirty="0"/>
              <a:t>FIȘĂ DE LUCRU – </a:t>
            </a:r>
            <a:r>
              <a:rPr lang="en-US" sz="1400" dirty="0" err="1"/>
              <a:t>Cunoașterea</a:t>
            </a:r>
            <a:r>
              <a:rPr lang="en-US" sz="1400" dirty="0"/>
              <a:t> </a:t>
            </a:r>
            <a:r>
              <a:rPr lang="en-US" sz="1400" dirty="0" err="1"/>
              <a:t>și</a:t>
            </a:r>
            <a:r>
              <a:rPr lang="en-US" sz="1400" dirty="0"/>
              <a:t> </a:t>
            </a:r>
            <a:r>
              <a:rPr lang="ro-RO" sz="1400" dirty="0"/>
              <a:t>igiena corpului</a:t>
            </a:r>
            <a:r>
              <a:rPr lang="en-US" sz="1400" dirty="0"/>
              <a:t> </a:t>
            </a:r>
            <a:r>
              <a:rPr lang="en-US" sz="1400" dirty="0" err="1"/>
              <a:t>uman</a:t>
            </a:r>
            <a:endParaRPr lang="en-US" sz="1400" dirty="0"/>
          </a:p>
          <a:p>
            <a:pPr algn="just"/>
            <a:r>
              <a:rPr lang="en-US" sz="1400" b="1" dirty="0"/>
              <a:t>NUME:…………………………………………………………………………</a:t>
            </a:r>
          </a:p>
          <a:p>
            <a:pPr algn="just"/>
            <a:r>
              <a:rPr lang="en-US" sz="1400" b="1" dirty="0"/>
              <a:t>DATA……………………………………………………………………………</a:t>
            </a:r>
          </a:p>
          <a:p>
            <a:pPr algn="just"/>
            <a:r>
              <a:rPr lang="en-US" sz="1600" dirty="0" err="1"/>
              <a:t>Notează</a:t>
            </a:r>
            <a:r>
              <a:rPr lang="en-US" sz="1600" dirty="0"/>
              <a:t> </a:t>
            </a:r>
            <a:r>
              <a:rPr lang="en-US" sz="1600" dirty="0" err="1"/>
              <a:t>în</a:t>
            </a:r>
            <a:r>
              <a:rPr lang="en-US" sz="1600" dirty="0"/>
              <a:t> </a:t>
            </a:r>
            <a:r>
              <a:rPr lang="en-US" sz="1600" dirty="0" err="1"/>
              <a:t>căsuțe</a:t>
            </a:r>
            <a:r>
              <a:rPr lang="en-US" sz="1600" dirty="0"/>
              <a:t> care </a:t>
            </a:r>
            <a:r>
              <a:rPr lang="en-US" sz="1600" dirty="0" err="1"/>
              <a:t>dintre</a:t>
            </a:r>
            <a:r>
              <a:rPr lang="en-US" sz="1600" dirty="0"/>
              <a:t> </a:t>
            </a:r>
            <a:r>
              <a:rPr lang="en-US" sz="1600" dirty="0" err="1"/>
              <a:t>următoarele</a:t>
            </a:r>
            <a:r>
              <a:rPr lang="en-US" sz="1600" dirty="0"/>
              <a:t> </a:t>
            </a:r>
            <a:r>
              <a:rPr lang="en-US" sz="1600" dirty="0" err="1"/>
              <a:t>afirmații</a:t>
            </a:r>
            <a:r>
              <a:rPr lang="en-US" sz="1600" dirty="0"/>
              <a:t> </a:t>
            </a:r>
            <a:r>
              <a:rPr lang="en-US" sz="1600" dirty="0" err="1"/>
              <a:t>sunt</a:t>
            </a:r>
            <a:r>
              <a:rPr lang="en-US" sz="1600" dirty="0"/>
              <a:t> </a:t>
            </a:r>
            <a:r>
              <a:rPr lang="en-US" sz="1600" dirty="0" err="1"/>
              <a:t>adevărate</a:t>
            </a:r>
            <a:r>
              <a:rPr lang="en-US" sz="1600" dirty="0"/>
              <a:t> (A) </a:t>
            </a:r>
            <a:r>
              <a:rPr lang="en-US" sz="1600" dirty="0" err="1"/>
              <a:t>și</a:t>
            </a:r>
            <a:r>
              <a:rPr lang="en-US" sz="1600" dirty="0"/>
              <a:t> care </a:t>
            </a:r>
            <a:r>
              <a:rPr lang="en-US" sz="1600" dirty="0" err="1"/>
              <a:t>sunt</a:t>
            </a:r>
            <a:r>
              <a:rPr lang="en-US" sz="1600" dirty="0"/>
              <a:t> false (F).</a:t>
            </a:r>
          </a:p>
        </p:txBody>
      </p:sp>
      <p:sp>
        <p:nvSpPr>
          <p:cNvPr id="27" name="TextBox 26">
            <a:extLst>
              <a:ext uri="{FF2B5EF4-FFF2-40B4-BE49-F238E27FC236}">
                <a16:creationId xmlns:a16="http://schemas.microsoft.com/office/drawing/2014/main" id="{A96637F6-1E4C-7260-1EF2-EE2F99EAEF11}"/>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sp>
        <p:nvSpPr>
          <p:cNvPr id="28" name="TextBox 27">
            <a:extLst>
              <a:ext uri="{FF2B5EF4-FFF2-40B4-BE49-F238E27FC236}">
                <a16:creationId xmlns:a16="http://schemas.microsoft.com/office/drawing/2014/main" id="{307C88DE-C009-30A9-B29F-8146A5BE1067}"/>
              </a:ext>
            </a:extLst>
          </p:cNvPr>
          <p:cNvSpPr txBox="1"/>
          <p:nvPr/>
        </p:nvSpPr>
        <p:spPr>
          <a:xfrm>
            <a:off x="453091" y="1340503"/>
            <a:ext cx="5313680"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Oamenii au iris de culoare roșie.</a:t>
            </a:r>
            <a:endParaRPr lang="en-US" sz="2400" dirty="0"/>
          </a:p>
        </p:txBody>
      </p:sp>
      <p:sp>
        <p:nvSpPr>
          <p:cNvPr id="29" name="Rectangle: Rounded Corners 28">
            <a:extLst>
              <a:ext uri="{FF2B5EF4-FFF2-40B4-BE49-F238E27FC236}">
                <a16:creationId xmlns:a16="http://schemas.microsoft.com/office/drawing/2014/main" id="{9F3DD437-24F2-4BF4-D7A6-3F46A2F6C9EB}"/>
              </a:ext>
            </a:extLst>
          </p:cNvPr>
          <p:cNvSpPr/>
          <p:nvPr/>
        </p:nvSpPr>
        <p:spPr>
          <a:xfrm>
            <a:off x="7055691" y="1271616"/>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a:extLst>
              <a:ext uri="{FF2B5EF4-FFF2-40B4-BE49-F238E27FC236}">
                <a16:creationId xmlns:a16="http://schemas.microsoft.com/office/drawing/2014/main" id="{6F08AF1C-BAC8-5D7D-5E3D-F7B7168F2742}"/>
              </a:ext>
            </a:extLst>
          </p:cNvPr>
          <p:cNvSpPr txBox="1"/>
          <p:nvPr/>
        </p:nvSpPr>
        <p:spPr>
          <a:xfrm>
            <a:off x="468889" y="1920901"/>
            <a:ext cx="5703869"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Cu ajutorul ochilor putem evita obstacole.</a:t>
            </a:r>
            <a:endParaRPr lang="en-US" sz="2400" dirty="0"/>
          </a:p>
        </p:txBody>
      </p:sp>
      <p:sp>
        <p:nvSpPr>
          <p:cNvPr id="31" name="Rectangle: Rounded Corners 30">
            <a:extLst>
              <a:ext uri="{FF2B5EF4-FFF2-40B4-BE49-F238E27FC236}">
                <a16:creationId xmlns:a16="http://schemas.microsoft.com/office/drawing/2014/main" id="{204465A3-EC0E-874F-1897-9C29B934A2CF}"/>
              </a:ext>
            </a:extLst>
          </p:cNvPr>
          <p:cNvSpPr/>
          <p:nvPr/>
        </p:nvSpPr>
        <p:spPr>
          <a:xfrm>
            <a:off x="7055691" y="1938243"/>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F486C888-9801-F5C0-1AB4-A4E998EC7951}"/>
              </a:ext>
            </a:extLst>
          </p:cNvPr>
          <p:cNvSpPr txBox="1"/>
          <p:nvPr/>
        </p:nvSpPr>
        <p:spPr>
          <a:xfrm>
            <a:off x="496299" y="2468795"/>
            <a:ext cx="5703869" cy="830997"/>
          </a:xfrm>
          <a:prstGeom prst="rect">
            <a:avLst/>
          </a:prstGeom>
          <a:noFill/>
        </p:spPr>
        <p:txBody>
          <a:bodyPr wrap="square" rtlCol="0">
            <a:spAutoFit/>
          </a:bodyPr>
          <a:lstStyle/>
          <a:p>
            <a:pPr marL="342900" indent="-342900">
              <a:buFont typeface="Arial" panose="020B0604020202020204" pitchFamily="34" charset="0"/>
              <a:buChar char="•"/>
            </a:pPr>
            <a:r>
              <a:rPr lang="ro-RO" sz="2400" dirty="0"/>
              <a:t>Oamenii care au ochii de culoare maro au ochi șateni.</a:t>
            </a:r>
            <a:endParaRPr lang="en-US" sz="2400" dirty="0"/>
          </a:p>
        </p:txBody>
      </p:sp>
      <p:sp>
        <p:nvSpPr>
          <p:cNvPr id="33" name="Rectangle: Rounded Corners 32">
            <a:extLst>
              <a:ext uri="{FF2B5EF4-FFF2-40B4-BE49-F238E27FC236}">
                <a16:creationId xmlns:a16="http://schemas.microsoft.com/office/drawing/2014/main" id="{2778C53E-C0F4-EB0A-D5AD-FB8B8670942D}"/>
              </a:ext>
            </a:extLst>
          </p:cNvPr>
          <p:cNvSpPr/>
          <p:nvPr/>
        </p:nvSpPr>
        <p:spPr>
          <a:xfrm>
            <a:off x="7065851" y="2619017"/>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Rounded Corners 33">
            <a:extLst>
              <a:ext uri="{FF2B5EF4-FFF2-40B4-BE49-F238E27FC236}">
                <a16:creationId xmlns:a16="http://schemas.microsoft.com/office/drawing/2014/main" id="{D3F86435-6ABA-4FEF-28C7-67FE9F91F886}"/>
              </a:ext>
            </a:extLst>
          </p:cNvPr>
          <p:cNvSpPr/>
          <p:nvPr/>
        </p:nvSpPr>
        <p:spPr>
          <a:xfrm>
            <a:off x="7065851" y="3297779"/>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BB264B7E-7A2C-64C3-7C76-5B341E617D0D}"/>
              </a:ext>
            </a:extLst>
          </p:cNvPr>
          <p:cNvSpPr txBox="1"/>
          <p:nvPr/>
        </p:nvSpPr>
        <p:spPr>
          <a:xfrm>
            <a:off x="456856" y="3327376"/>
            <a:ext cx="5852742"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Ne folosim de ochi ca să gustăm mâncarea.</a:t>
            </a:r>
            <a:endParaRPr lang="en-US" sz="2400" dirty="0"/>
          </a:p>
        </p:txBody>
      </p:sp>
      <p:sp>
        <p:nvSpPr>
          <p:cNvPr id="36" name="TextBox 35">
            <a:extLst>
              <a:ext uri="{FF2B5EF4-FFF2-40B4-BE49-F238E27FC236}">
                <a16:creationId xmlns:a16="http://schemas.microsoft.com/office/drawing/2014/main" id="{5AB60104-7849-FCB0-532E-EE3D42655032}"/>
              </a:ext>
            </a:extLst>
          </p:cNvPr>
          <p:cNvSpPr txBox="1"/>
          <p:nvPr/>
        </p:nvSpPr>
        <p:spPr>
          <a:xfrm>
            <a:off x="468889" y="4042366"/>
            <a:ext cx="5703869"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Cu ajutorul ochilor putem citi.</a:t>
            </a:r>
            <a:endParaRPr lang="en-US" sz="2400" dirty="0"/>
          </a:p>
        </p:txBody>
      </p:sp>
      <p:sp>
        <p:nvSpPr>
          <p:cNvPr id="37" name="Rectangle: Rounded Corners 36">
            <a:extLst>
              <a:ext uri="{FF2B5EF4-FFF2-40B4-BE49-F238E27FC236}">
                <a16:creationId xmlns:a16="http://schemas.microsoft.com/office/drawing/2014/main" id="{D8B87C58-2D57-4649-1C74-0F879F73EB9A}"/>
              </a:ext>
            </a:extLst>
          </p:cNvPr>
          <p:cNvSpPr/>
          <p:nvPr/>
        </p:nvSpPr>
        <p:spPr>
          <a:xfrm>
            <a:off x="7077384" y="4023176"/>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Rounded Corners 37">
            <a:extLst>
              <a:ext uri="{FF2B5EF4-FFF2-40B4-BE49-F238E27FC236}">
                <a16:creationId xmlns:a16="http://schemas.microsoft.com/office/drawing/2014/main" id="{F9E9278D-5DB7-324A-D869-D23CE9462BE5}"/>
              </a:ext>
            </a:extLst>
          </p:cNvPr>
          <p:cNvSpPr/>
          <p:nvPr/>
        </p:nvSpPr>
        <p:spPr>
          <a:xfrm>
            <a:off x="7077383" y="4770217"/>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a:extLst>
              <a:ext uri="{FF2B5EF4-FFF2-40B4-BE49-F238E27FC236}">
                <a16:creationId xmlns:a16="http://schemas.microsoft.com/office/drawing/2014/main" id="{8E6F9DF8-6ABE-7D51-2723-6CC2DE1396CA}"/>
              </a:ext>
            </a:extLst>
          </p:cNvPr>
          <p:cNvSpPr txBox="1"/>
          <p:nvPr/>
        </p:nvSpPr>
        <p:spPr>
          <a:xfrm>
            <a:off x="510130" y="4710413"/>
            <a:ext cx="5852742" cy="830997"/>
          </a:xfrm>
          <a:prstGeom prst="rect">
            <a:avLst/>
          </a:prstGeom>
          <a:noFill/>
        </p:spPr>
        <p:txBody>
          <a:bodyPr wrap="square" rtlCol="0">
            <a:spAutoFit/>
          </a:bodyPr>
          <a:lstStyle/>
          <a:p>
            <a:pPr marL="342900" indent="-342900">
              <a:buFont typeface="Arial" panose="020B0604020202020204" pitchFamily="34" charset="0"/>
              <a:buChar char="•"/>
            </a:pPr>
            <a:r>
              <a:rPr lang="ro-RO" sz="2400" dirty="0"/>
              <a:t>Pupila se micșorează atunci când lumina este puternică.</a:t>
            </a:r>
            <a:endParaRPr lang="en-US" sz="2400" dirty="0"/>
          </a:p>
        </p:txBody>
      </p:sp>
      <p:sp>
        <p:nvSpPr>
          <p:cNvPr id="40" name="TextBox 39">
            <a:extLst>
              <a:ext uri="{FF2B5EF4-FFF2-40B4-BE49-F238E27FC236}">
                <a16:creationId xmlns:a16="http://schemas.microsoft.com/office/drawing/2014/main" id="{F665A9CB-6BB2-792D-4AE8-E189A4AD91B0}"/>
              </a:ext>
            </a:extLst>
          </p:cNvPr>
          <p:cNvSpPr txBox="1"/>
          <p:nvPr/>
        </p:nvSpPr>
        <p:spPr>
          <a:xfrm>
            <a:off x="514054" y="5457869"/>
            <a:ext cx="5852742" cy="830997"/>
          </a:xfrm>
          <a:prstGeom prst="rect">
            <a:avLst/>
          </a:prstGeom>
          <a:noFill/>
        </p:spPr>
        <p:txBody>
          <a:bodyPr wrap="square" rtlCol="0">
            <a:spAutoFit/>
          </a:bodyPr>
          <a:lstStyle/>
          <a:p>
            <a:pPr marL="342900" indent="-342900">
              <a:buFont typeface="Arial" panose="020B0604020202020204" pitchFamily="34" charset="0"/>
              <a:buChar char="•"/>
            </a:pPr>
            <a:r>
              <a:rPr lang="ro-RO" sz="2400" dirty="0"/>
              <a:t>Irisul își schimbă dimensiunea în funcție de lumină.</a:t>
            </a:r>
            <a:endParaRPr lang="en-US" sz="2400" dirty="0"/>
          </a:p>
        </p:txBody>
      </p:sp>
      <p:sp>
        <p:nvSpPr>
          <p:cNvPr id="41" name="Rectangle: Rounded Corners 40">
            <a:extLst>
              <a:ext uri="{FF2B5EF4-FFF2-40B4-BE49-F238E27FC236}">
                <a16:creationId xmlns:a16="http://schemas.microsoft.com/office/drawing/2014/main" id="{A5EB3A34-127D-6E31-E1A8-6BF5D306C4EA}"/>
              </a:ext>
            </a:extLst>
          </p:cNvPr>
          <p:cNvSpPr/>
          <p:nvPr/>
        </p:nvSpPr>
        <p:spPr>
          <a:xfrm>
            <a:off x="7065422" y="5557593"/>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49995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Top Corners Rounded 7">
            <a:extLst>
              <a:ext uri="{FF2B5EF4-FFF2-40B4-BE49-F238E27FC236}">
                <a16:creationId xmlns:a16="http://schemas.microsoft.com/office/drawing/2014/main" id="{42FE99AF-3F74-93DE-E3F5-F433CA5E00C9}"/>
              </a:ext>
            </a:extLst>
          </p:cNvPr>
          <p:cNvSpPr/>
          <p:nvPr/>
        </p:nvSpPr>
        <p:spPr>
          <a:xfrm>
            <a:off x="256032" y="1361440"/>
            <a:ext cx="8570976" cy="5246624"/>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a:extLst>
              <a:ext uri="{FF2B5EF4-FFF2-40B4-BE49-F238E27FC236}">
                <a16:creationId xmlns:a16="http://schemas.microsoft.com/office/drawing/2014/main" id="{B51D7321-B270-F93A-F0F5-28B41AA9D8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6828" y="2443524"/>
            <a:ext cx="3884081" cy="2308907"/>
          </a:xfrm>
          <a:prstGeom prst="rect">
            <a:avLst/>
          </a:prstGeom>
        </p:spPr>
      </p:pic>
      <p:sp>
        <p:nvSpPr>
          <p:cNvPr id="26" name="TextBox 25">
            <a:extLst>
              <a:ext uri="{FF2B5EF4-FFF2-40B4-BE49-F238E27FC236}">
                <a16:creationId xmlns:a16="http://schemas.microsoft.com/office/drawing/2014/main" id="{238E0031-C301-9EF1-C9F4-552A980DC0B7}"/>
              </a:ext>
            </a:extLst>
          </p:cNvPr>
          <p:cNvSpPr txBox="1"/>
          <p:nvPr/>
        </p:nvSpPr>
        <p:spPr>
          <a:xfrm>
            <a:off x="453091" y="85009"/>
            <a:ext cx="8434877" cy="1231106"/>
          </a:xfrm>
          <a:prstGeom prst="rect">
            <a:avLst/>
          </a:prstGeom>
          <a:noFill/>
        </p:spPr>
        <p:txBody>
          <a:bodyPr wrap="square" rtlCol="0">
            <a:spAutoFit/>
          </a:bodyPr>
          <a:lstStyle/>
          <a:p>
            <a:pPr algn="just"/>
            <a:r>
              <a:rPr lang="en-US" sz="1400" b="1" dirty="0"/>
              <a:t>FIȘĂ DE LUCRU – </a:t>
            </a:r>
            <a:r>
              <a:rPr lang="en-US" sz="1400" dirty="0" err="1"/>
              <a:t>Cunoașterea</a:t>
            </a:r>
            <a:r>
              <a:rPr lang="en-US" sz="1400" dirty="0"/>
              <a:t> </a:t>
            </a:r>
            <a:r>
              <a:rPr lang="en-US" sz="1400" dirty="0" err="1"/>
              <a:t>și</a:t>
            </a:r>
            <a:r>
              <a:rPr lang="en-US" sz="1400" dirty="0"/>
              <a:t> </a:t>
            </a:r>
            <a:r>
              <a:rPr lang="ro-RO" sz="1400" dirty="0"/>
              <a:t>igiena corpului</a:t>
            </a:r>
            <a:endParaRPr lang="en-US" sz="1400" dirty="0"/>
          </a:p>
          <a:p>
            <a:pPr algn="just"/>
            <a:r>
              <a:rPr lang="en-US" sz="1400" b="1" dirty="0"/>
              <a:t>NUME:…………………………………………………………………………</a:t>
            </a:r>
          </a:p>
          <a:p>
            <a:pPr algn="just"/>
            <a:r>
              <a:rPr lang="en-US" sz="1400" b="1" dirty="0"/>
              <a:t>DATA……………………………………………………………………………</a:t>
            </a:r>
          </a:p>
          <a:p>
            <a:pPr algn="just"/>
            <a:r>
              <a:rPr lang="ro-RO" sz="1600" dirty="0"/>
              <a:t>Colorează ochii din imagine în funcție de culoarea pe care o au ochii tăi</a:t>
            </a:r>
            <a:r>
              <a:rPr lang="en-US" sz="1600" dirty="0"/>
              <a:t>.</a:t>
            </a:r>
            <a:r>
              <a:rPr lang="ro-RO" sz="1600" dirty="0"/>
              <a:t> Scrie în caseta de dedesubt cum se numește culoarea ochilor tăi.</a:t>
            </a:r>
            <a:endParaRPr lang="en-US" sz="1600" dirty="0"/>
          </a:p>
        </p:txBody>
      </p:sp>
      <p:pic>
        <p:nvPicPr>
          <p:cNvPr id="2" name="Picture 1">
            <a:extLst>
              <a:ext uri="{FF2B5EF4-FFF2-40B4-BE49-F238E27FC236}">
                <a16:creationId xmlns:a16="http://schemas.microsoft.com/office/drawing/2014/main" id="{61D30CCC-0732-3429-0CD5-AA812CECEF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53091" y="2443524"/>
            <a:ext cx="3624389" cy="2308907"/>
          </a:xfrm>
          <a:prstGeom prst="rect">
            <a:avLst/>
          </a:prstGeom>
        </p:spPr>
      </p:pic>
      <p:sp>
        <p:nvSpPr>
          <p:cNvPr id="3" name="Rectangle 2">
            <a:extLst>
              <a:ext uri="{FF2B5EF4-FFF2-40B4-BE49-F238E27FC236}">
                <a16:creationId xmlns:a16="http://schemas.microsoft.com/office/drawing/2014/main" id="{6C941C03-6E6F-D99E-EFE6-AEA65D6DF405}"/>
              </a:ext>
            </a:extLst>
          </p:cNvPr>
          <p:cNvSpPr/>
          <p:nvPr/>
        </p:nvSpPr>
        <p:spPr>
          <a:xfrm>
            <a:off x="741680" y="5161280"/>
            <a:ext cx="7772400" cy="1037935"/>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E242A83-E82F-A601-8A7C-5C77AC2962B3}"/>
              </a:ext>
            </a:extLst>
          </p:cNvPr>
          <p:cNvSpPr txBox="1"/>
          <p:nvPr/>
        </p:nvSpPr>
        <p:spPr>
          <a:xfrm>
            <a:off x="855472" y="5161280"/>
            <a:ext cx="7658608" cy="1015663"/>
          </a:xfrm>
          <a:prstGeom prst="rect">
            <a:avLst/>
          </a:prstGeom>
          <a:noFill/>
        </p:spPr>
        <p:txBody>
          <a:bodyPr wrap="square" rtlCol="0">
            <a:spAutoFit/>
          </a:bodyPr>
          <a:lstStyle/>
          <a:p>
            <a:r>
              <a:rPr lang="ro-RO" sz="6000" dirty="0"/>
              <a:t>EU AM OCHII.................</a:t>
            </a:r>
            <a:endParaRPr lang="en-US" sz="6000" dirty="0"/>
          </a:p>
        </p:txBody>
      </p:sp>
      <p:sp>
        <p:nvSpPr>
          <p:cNvPr id="5" name="TextBox 4">
            <a:extLst>
              <a:ext uri="{FF2B5EF4-FFF2-40B4-BE49-F238E27FC236}">
                <a16:creationId xmlns:a16="http://schemas.microsoft.com/office/drawing/2014/main" id="{CB381250-9224-F437-E46C-DF0B8B36F96A}"/>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spTree>
    <p:extLst>
      <p:ext uri="{BB962C8B-B14F-4D97-AF65-F5344CB8AC3E}">
        <p14:creationId xmlns:p14="http://schemas.microsoft.com/office/powerpoint/2010/main" val="26485171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C6D3BD62-22A2-8124-F5C0-AF3B76FB8A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0316" y="272953"/>
            <a:ext cx="2987659" cy="3077240"/>
          </a:xfrm>
          <a:prstGeom prst="rect">
            <a:avLst/>
          </a:prstGeom>
        </p:spPr>
      </p:pic>
      <p:sp>
        <p:nvSpPr>
          <p:cNvPr id="34" name="Rectangle 33">
            <a:extLst>
              <a:ext uri="{FF2B5EF4-FFF2-40B4-BE49-F238E27FC236}">
                <a16:creationId xmlns:a16="http://schemas.microsoft.com/office/drawing/2014/main" id="{D4EFAAE9-A2DB-848E-E182-E13AB23FDC4A}"/>
              </a:ext>
            </a:extLst>
          </p:cNvPr>
          <p:cNvSpPr/>
          <p:nvPr/>
        </p:nvSpPr>
        <p:spPr>
          <a:xfrm>
            <a:off x="3161368" y="2744271"/>
            <a:ext cx="2786081"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PUTEM VEDEA?</a:t>
            </a:r>
            <a:endParaRPr lang="en-US" sz="2400" b="1" dirty="0">
              <a:solidFill>
                <a:schemeClr val="tx1"/>
              </a:solidFill>
            </a:endParaRPr>
          </a:p>
        </p:txBody>
      </p:sp>
      <p:pic>
        <p:nvPicPr>
          <p:cNvPr id="22" name="Picture 21">
            <a:extLst>
              <a:ext uri="{FF2B5EF4-FFF2-40B4-BE49-F238E27FC236}">
                <a16:creationId xmlns:a16="http://schemas.microsoft.com/office/drawing/2014/main" id="{34511AA7-C9F1-62A9-B20F-27D6CAF886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0317" y="3507807"/>
            <a:ext cx="2987659" cy="3077240"/>
          </a:xfrm>
          <a:prstGeom prst="rect">
            <a:avLst/>
          </a:prstGeom>
        </p:spPr>
      </p:pic>
      <p:sp>
        <p:nvSpPr>
          <p:cNvPr id="24" name="Rectangle 23">
            <a:extLst>
              <a:ext uri="{FF2B5EF4-FFF2-40B4-BE49-F238E27FC236}">
                <a16:creationId xmlns:a16="http://schemas.microsoft.com/office/drawing/2014/main" id="{F45365EC-3298-D651-C3DC-8CAFB01F6FF6}"/>
              </a:ext>
            </a:extLst>
          </p:cNvPr>
          <p:cNvSpPr/>
          <p:nvPr/>
        </p:nvSpPr>
        <p:spPr>
          <a:xfrm>
            <a:off x="3009583" y="5864205"/>
            <a:ext cx="3131957"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a:t>
            </a:r>
            <a:r>
              <a:rPr lang="en-US" sz="2400" b="1" dirty="0">
                <a:solidFill>
                  <a:schemeClr val="tx1"/>
                </a:solidFill>
              </a:rPr>
              <a:t>NU </a:t>
            </a:r>
            <a:r>
              <a:rPr lang="ro-RO" sz="2400" b="1" dirty="0">
                <a:solidFill>
                  <a:schemeClr val="tx1"/>
                </a:solidFill>
              </a:rPr>
              <a:t>PUTEM VEDEA?</a:t>
            </a:r>
            <a:endParaRPr lang="en-US" sz="2400" b="1" dirty="0">
              <a:solidFill>
                <a:schemeClr val="tx1"/>
              </a:solidFill>
            </a:endParaRPr>
          </a:p>
        </p:txBody>
      </p:sp>
      <p:pic>
        <p:nvPicPr>
          <p:cNvPr id="51" name="Picture 50">
            <a:extLst>
              <a:ext uri="{FF2B5EF4-FFF2-40B4-BE49-F238E27FC236}">
                <a16:creationId xmlns:a16="http://schemas.microsoft.com/office/drawing/2014/main" id="{DB0D0DB6-393C-93E9-31DF-89701DD458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5920" y="272953"/>
            <a:ext cx="2987659" cy="3077240"/>
          </a:xfrm>
          <a:prstGeom prst="rect">
            <a:avLst/>
          </a:prstGeom>
        </p:spPr>
      </p:pic>
      <p:sp>
        <p:nvSpPr>
          <p:cNvPr id="53" name="Rectangle 52">
            <a:extLst>
              <a:ext uri="{FF2B5EF4-FFF2-40B4-BE49-F238E27FC236}">
                <a16:creationId xmlns:a16="http://schemas.microsoft.com/office/drawing/2014/main" id="{03708146-F229-67C0-E8AB-5B3DC2A647C4}"/>
              </a:ext>
            </a:extLst>
          </p:cNvPr>
          <p:cNvSpPr/>
          <p:nvPr/>
        </p:nvSpPr>
        <p:spPr>
          <a:xfrm>
            <a:off x="6259944" y="2744271"/>
            <a:ext cx="2655346"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PUTEM VEDEA?</a:t>
            </a:r>
            <a:endParaRPr lang="en-US" sz="2400" b="1" dirty="0">
              <a:solidFill>
                <a:schemeClr val="tx1"/>
              </a:solidFill>
            </a:endParaRPr>
          </a:p>
        </p:txBody>
      </p:sp>
      <p:pic>
        <p:nvPicPr>
          <p:cNvPr id="43" name="Picture 42">
            <a:extLst>
              <a:ext uri="{FF2B5EF4-FFF2-40B4-BE49-F238E27FC236}">
                <a16:creationId xmlns:a16="http://schemas.microsoft.com/office/drawing/2014/main" id="{C3B098D9-E5A6-B42A-4A63-FCCE5AE487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5921" y="3507807"/>
            <a:ext cx="2987659" cy="3077240"/>
          </a:xfrm>
          <a:prstGeom prst="rect">
            <a:avLst/>
          </a:prstGeom>
        </p:spPr>
      </p:pic>
      <p:sp>
        <p:nvSpPr>
          <p:cNvPr id="45" name="Rectangle 44">
            <a:extLst>
              <a:ext uri="{FF2B5EF4-FFF2-40B4-BE49-F238E27FC236}">
                <a16:creationId xmlns:a16="http://schemas.microsoft.com/office/drawing/2014/main" id="{9E7B96D4-DC84-EC3C-EC69-C967D4D09671}"/>
              </a:ext>
            </a:extLst>
          </p:cNvPr>
          <p:cNvSpPr/>
          <p:nvPr/>
        </p:nvSpPr>
        <p:spPr>
          <a:xfrm>
            <a:off x="5983770" y="5857753"/>
            <a:ext cx="3131957"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a:t>
            </a:r>
            <a:r>
              <a:rPr lang="en-US" sz="2400" b="1" dirty="0">
                <a:solidFill>
                  <a:schemeClr val="tx1"/>
                </a:solidFill>
              </a:rPr>
              <a:t>NU </a:t>
            </a:r>
            <a:r>
              <a:rPr lang="ro-RO" sz="2400" b="1" dirty="0">
                <a:solidFill>
                  <a:schemeClr val="tx1"/>
                </a:solidFill>
              </a:rPr>
              <a:t>PUTEM VEDEA?</a:t>
            </a:r>
            <a:endParaRPr lang="en-US" sz="2400" b="1" dirty="0">
              <a:solidFill>
                <a:schemeClr val="tx1"/>
              </a:solidFill>
            </a:endParaRPr>
          </a:p>
        </p:txBody>
      </p:sp>
      <p:sp>
        <p:nvSpPr>
          <p:cNvPr id="60" name="TextBox 59">
            <a:extLst>
              <a:ext uri="{FF2B5EF4-FFF2-40B4-BE49-F238E27FC236}">
                <a16:creationId xmlns:a16="http://schemas.microsoft.com/office/drawing/2014/main" id="{6A2751EE-CF2E-4644-8A3D-9049E6C802B2}"/>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61" name="Picture 60">
            <a:extLst>
              <a:ext uri="{FF2B5EF4-FFF2-40B4-BE49-F238E27FC236}">
                <a16:creationId xmlns:a16="http://schemas.microsoft.com/office/drawing/2014/main" id="{E61A11B1-50F2-6B55-6828-FDC92817FF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sp>
        <p:nvSpPr>
          <p:cNvPr id="65" name="TextBox 64">
            <a:extLst>
              <a:ext uri="{FF2B5EF4-FFF2-40B4-BE49-F238E27FC236}">
                <a16:creationId xmlns:a16="http://schemas.microsoft.com/office/drawing/2014/main" id="{87363809-9A0E-8319-1E65-00E041389312}"/>
              </a:ext>
            </a:extLst>
          </p:cNvPr>
          <p:cNvSpPr txBox="1"/>
          <p:nvPr/>
        </p:nvSpPr>
        <p:spPr>
          <a:xfrm>
            <a:off x="312350" y="9273"/>
            <a:ext cx="3695365" cy="307777"/>
          </a:xfrm>
          <a:prstGeom prst="rect">
            <a:avLst/>
          </a:prstGeom>
          <a:noFill/>
        </p:spPr>
        <p:txBody>
          <a:bodyPr wrap="square">
            <a:spAutoFit/>
          </a:bodyPr>
          <a:lstStyle/>
          <a:p>
            <a:r>
              <a:rPr lang="ro-RO" sz="1400" i="1" dirty="0">
                <a:solidFill>
                  <a:srgbClr val="FF0000"/>
                </a:solidFill>
              </a:rPr>
              <a:t>Multiplicați pagina de câte ori este nevoie.</a:t>
            </a:r>
            <a:r>
              <a:rPr lang="en-US" sz="1400" dirty="0">
                <a:solidFill>
                  <a:srgbClr val="FF0000"/>
                </a:solidFill>
              </a:rPr>
              <a:t> </a:t>
            </a:r>
          </a:p>
        </p:txBody>
      </p:sp>
      <p:grpSp>
        <p:nvGrpSpPr>
          <p:cNvPr id="16" name="Group 15">
            <a:extLst>
              <a:ext uri="{FF2B5EF4-FFF2-40B4-BE49-F238E27FC236}">
                <a16:creationId xmlns:a16="http://schemas.microsoft.com/office/drawing/2014/main" id="{83AB38EA-1977-3198-E056-C58C3575EF14}"/>
              </a:ext>
            </a:extLst>
          </p:cNvPr>
          <p:cNvGrpSpPr/>
          <p:nvPr/>
        </p:nvGrpSpPr>
        <p:grpSpPr>
          <a:xfrm>
            <a:off x="100420" y="272953"/>
            <a:ext cx="2987659" cy="3077240"/>
            <a:chOff x="100420" y="272953"/>
            <a:chExt cx="2987659" cy="3077240"/>
          </a:xfrm>
        </p:grpSpPr>
        <p:grpSp>
          <p:nvGrpSpPr>
            <p:cNvPr id="74" name="Group 73">
              <a:extLst>
                <a:ext uri="{FF2B5EF4-FFF2-40B4-BE49-F238E27FC236}">
                  <a16:creationId xmlns:a16="http://schemas.microsoft.com/office/drawing/2014/main" id="{A2E3E8BF-5618-6750-D977-55F9A88EFFA2}"/>
                </a:ext>
              </a:extLst>
            </p:cNvPr>
            <p:cNvGrpSpPr/>
            <p:nvPr/>
          </p:nvGrpSpPr>
          <p:grpSpPr>
            <a:xfrm>
              <a:off x="100420" y="272953"/>
              <a:ext cx="2987659" cy="3077240"/>
              <a:chOff x="100420" y="272953"/>
              <a:chExt cx="2987659" cy="3077240"/>
            </a:xfrm>
          </p:grpSpPr>
          <p:pic>
            <p:nvPicPr>
              <p:cNvPr id="3" name="Picture 2">
                <a:extLst>
                  <a:ext uri="{FF2B5EF4-FFF2-40B4-BE49-F238E27FC236}">
                    <a16:creationId xmlns:a16="http://schemas.microsoft.com/office/drawing/2014/main" id="{7CB3DE74-9A74-45AE-850E-C79D400716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20" y="272953"/>
                <a:ext cx="2987659" cy="3077240"/>
              </a:xfrm>
              <a:prstGeom prst="rect">
                <a:avLst/>
              </a:prstGeom>
            </p:spPr>
          </p:pic>
          <p:sp>
            <p:nvSpPr>
              <p:cNvPr id="29" name="Rectangle 28">
                <a:extLst>
                  <a:ext uri="{FF2B5EF4-FFF2-40B4-BE49-F238E27FC236}">
                    <a16:creationId xmlns:a16="http://schemas.microsoft.com/office/drawing/2014/main" id="{A6ACDB3D-4552-571A-CE23-6E36497F49AF}"/>
                  </a:ext>
                </a:extLst>
              </p:cNvPr>
              <p:cNvSpPr/>
              <p:nvPr/>
            </p:nvSpPr>
            <p:spPr>
              <a:xfrm>
                <a:off x="119736" y="2744272"/>
                <a:ext cx="2829845"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PUTEM VEDEA?</a:t>
                </a:r>
                <a:endParaRPr lang="en-US" sz="2400" b="1" dirty="0">
                  <a:solidFill>
                    <a:schemeClr val="tx1"/>
                  </a:solidFill>
                </a:endParaRPr>
              </a:p>
            </p:txBody>
          </p:sp>
        </p:grpSp>
        <p:pic>
          <p:nvPicPr>
            <p:cNvPr id="5" name="Picture 4">
              <a:extLst>
                <a:ext uri="{FF2B5EF4-FFF2-40B4-BE49-F238E27FC236}">
                  <a16:creationId xmlns:a16="http://schemas.microsoft.com/office/drawing/2014/main" id="{F13385EF-7B18-B45B-B24B-0F3180B11E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6090" y="1279093"/>
              <a:ext cx="2054392" cy="1132537"/>
            </a:xfrm>
            <a:prstGeom prst="rect">
              <a:avLst/>
            </a:prstGeom>
          </p:spPr>
        </p:pic>
      </p:grpSp>
      <p:pic>
        <p:nvPicPr>
          <p:cNvPr id="8" name="Picture 7">
            <a:extLst>
              <a:ext uri="{FF2B5EF4-FFF2-40B4-BE49-F238E27FC236}">
                <a16:creationId xmlns:a16="http://schemas.microsoft.com/office/drawing/2014/main" id="{08854C7F-F6C4-FBEE-C0F0-75C578A9E0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39138" y="1184599"/>
            <a:ext cx="2054392" cy="1132537"/>
          </a:xfrm>
          <a:prstGeom prst="rect">
            <a:avLst/>
          </a:prstGeom>
        </p:spPr>
      </p:pic>
      <p:pic>
        <p:nvPicPr>
          <p:cNvPr id="9" name="Picture 8">
            <a:extLst>
              <a:ext uri="{FF2B5EF4-FFF2-40B4-BE49-F238E27FC236}">
                <a16:creationId xmlns:a16="http://schemas.microsoft.com/office/drawing/2014/main" id="{645BAF9E-2DF5-BDDE-8DE3-1375DF33FA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41540" y="1180269"/>
            <a:ext cx="2054392" cy="1132537"/>
          </a:xfrm>
          <a:prstGeom prst="rect">
            <a:avLst/>
          </a:prstGeom>
        </p:spPr>
      </p:pic>
      <p:grpSp>
        <p:nvGrpSpPr>
          <p:cNvPr id="19" name="Group 18">
            <a:extLst>
              <a:ext uri="{FF2B5EF4-FFF2-40B4-BE49-F238E27FC236}">
                <a16:creationId xmlns:a16="http://schemas.microsoft.com/office/drawing/2014/main" id="{856FC4AC-2687-0DBC-2A7C-5DFE8C93227C}"/>
              </a:ext>
            </a:extLst>
          </p:cNvPr>
          <p:cNvGrpSpPr/>
          <p:nvPr/>
        </p:nvGrpSpPr>
        <p:grpSpPr>
          <a:xfrm>
            <a:off x="-316810" y="3324280"/>
            <a:ext cx="3494647" cy="3412219"/>
            <a:chOff x="-316810" y="3324280"/>
            <a:chExt cx="3494647" cy="3412219"/>
          </a:xfrm>
        </p:grpSpPr>
        <p:grpSp>
          <p:nvGrpSpPr>
            <p:cNvPr id="17" name="Group 16">
              <a:extLst>
                <a:ext uri="{FF2B5EF4-FFF2-40B4-BE49-F238E27FC236}">
                  <a16:creationId xmlns:a16="http://schemas.microsoft.com/office/drawing/2014/main" id="{89A37542-421E-F1BB-7C82-8F94B021E01F}"/>
                </a:ext>
              </a:extLst>
            </p:cNvPr>
            <p:cNvGrpSpPr/>
            <p:nvPr/>
          </p:nvGrpSpPr>
          <p:grpSpPr>
            <a:xfrm>
              <a:off x="39057" y="3502977"/>
              <a:ext cx="3138780" cy="3077240"/>
              <a:chOff x="39057" y="3502977"/>
              <a:chExt cx="3138780" cy="3077240"/>
            </a:xfrm>
          </p:grpSpPr>
          <p:grpSp>
            <p:nvGrpSpPr>
              <p:cNvPr id="75" name="Group 74">
                <a:extLst>
                  <a:ext uri="{FF2B5EF4-FFF2-40B4-BE49-F238E27FC236}">
                    <a16:creationId xmlns:a16="http://schemas.microsoft.com/office/drawing/2014/main" id="{06CA6C1A-6EC9-DF68-A4A8-EFE1C643E7DF}"/>
                  </a:ext>
                </a:extLst>
              </p:cNvPr>
              <p:cNvGrpSpPr/>
              <p:nvPr/>
            </p:nvGrpSpPr>
            <p:grpSpPr>
              <a:xfrm>
                <a:off x="39057" y="3502977"/>
                <a:ext cx="3138780" cy="3077240"/>
                <a:chOff x="39057" y="3502977"/>
                <a:chExt cx="3138780" cy="3077240"/>
              </a:xfrm>
            </p:grpSpPr>
            <p:pic>
              <p:nvPicPr>
                <p:cNvPr id="4" name="Picture 3">
                  <a:extLst>
                    <a:ext uri="{FF2B5EF4-FFF2-40B4-BE49-F238E27FC236}">
                      <a16:creationId xmlns:a16="http://schemas.microsoft.com/office/drawing/2014/main" id="{9D15C3DA-765C-39B4-5FD8-6C9A3293AF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350" y="3502977"/>
                  <a:ext cx="2987659" cy="3077240"/>
                </a:xfrm>
                <a:prstGeom prst="rect">
                  <a:avLst/>
                </a:prstGeom>
              </p:spPr>
            </p:pic>
            <p:sp>
              <p:nvSpPr>
                <p:cNvPr id="6" name="Rectangle 5">
                  <a:extLst>
                    <a:ext uri="{FF2B5EF4-FFF2-40B4-BE49-F238E27FC236}">
                      <a16:creationId xmlns:a16="http://schemas.microsoft.com/office/drawing/2014/main" id="{CE3F61EC-93DF-CF5A-AACE-E27C8E737D47}"/>
                    </a:ext>
                  </a:extLst>
                </p:cNvPr>
                <p:cNvSpPr/>
                <p:nvPr/>
              </p:nvSpPr>
              <p:spPr>
                <a:xfrm>
                  <a:off x="39057" y="5837271"/>
                  <a:ext cx="3138780"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NU PUTEM VEDEA?</a:t>
                  </a:r>
                  <a:endParaRPr lang="en-US" sz="2400" b="1" dirty="0">
                    <a:solidFill>
                      <a:schemeClr val="tx1"/>
                    </a:solidFill>
                  </a:endParaRPr>
                </a:p>
              </p:txBody>
            </p:sp>
          </p:grpSp>
          <p:pic>
            <p:nvPicPr>
              <p:cNvPr id="10" name="Picture 9">
                <a:extLst>
                  <a:ext uri="{FF2B5EF4-FFF2-40B4-BE49-F238E27FC236}">
                    <a16:creationId xmlns:a16="http://schemas.microsoft.com/office/drawing/2014/main" id="{A7E98F6F-9A3E-7DD1-ED09-3E5531B16C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519" y="4432554"/>
                <a:ext cx="2054392" cy="1132537"/>
              </a:xfrm>
              <a:prstGeom prst="rect">
                <a:avLst/>
              </a:prstGeom>
            </p:spPr>
          </p:pic>
        </p:grpSp>
        <p:sp>
          <p:nvSpPr>
            <p:cNvPr id="11" name="Plus Sign 10">
              <a:extLst>
                <a:ext uri="{FF2B5EF4-FFF2-40B4-BE49-F238E27FC236}">
                  <a16:creationId xmlns:a16="http://schemas.microsoft.com/office/drawing/2014/main" id="{13C00D83-FDE1-0323-5A4D-28F8CB2DD901}"/>
                </a:ext>
              </a:extLst>
            </p:cNvPr>
            <p:cNvSpPr/>
            <p:nvPr/>
          </p:nvSpPr>
          <p:spPr>
            <a:xfrm rot="18947802">
              <a:off x="-316810" y="3324280"/>
              <a:ext cx="3425181" cy="3412219"/>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Picture 11">
            <a:extLst>
              <a:ext uri="{FF2B5EF4-FFF2-40B4-BE49-F238E27FC236}">
                <a16:creationId xmlns:a16="http://schemas.microsoft.com/office/drawing/2014/main" id="{9A5D7103-63AB-E8BE-4ADA-27993C0505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8480" y="4432553"/>
            <a:ext cx="2054392" cy="1132537"/>
          </a:xfrm>
          <a:prstGeom prst="rect">
            <a:avLst/>
          </a:prstGeom>
        </p:spPr>
      </p:pic>
      <p:pic>
        <p:nvPicPr>
          <p:cNvPr id="13" name="Picture 12">
            <a:extLst>
              <a:ext uri="{FF2B5EF4-FFF2-40B4-BE49-F238E27FC236}">
                <a16:creationId xmlns:a16="http://schemas.microsoft.com/office/drawing/2014/main" id="{9ED46EBB-1265-35E8-8EF2-68AC78AE1A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60447" y="4477340"/>
            <a:ext cx="2054392" cy="1132537"/>
          </a:xfrm>
          <a:prstGeom prst="rect">
            <a:avLst/>
          </a:prstGeom>
        </p:spPr>
      </p:pic>
      <p:sp>
        <p:nvSpPr>
          <p:cNvPr id="14" name="Plus Sign 13">
            <a:extLst>
              <a:ext uri="{FF2B5EF4-FFF2-40B4-BE49-F238E27FC236}">
                <a16:creationId xmlns:a16="http://schemas.microsoft.com/office/drawing/2014/main" id="{C177D1D7-F2F8-A596-28B4-62007227E621}"/>
              </a:ext>
            </a:extLst>
          </p:cNvPr>
          <p:cNvSpPr/>
          <p:nvPr/>
        </p:nvSpPr>
        <p:spPr>
          <a:xfrm rot="18947802">
            <a:off x="2798806" y="3203127"/>
            <a:ext cx="3425181" cy="3521492"/>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lus Sign 14">
            <a:extLst>
              <a:ext uri="{FF2B5EF4-FFF2-40B4-BE49-F238E27FC236}">
                <a16:creationId xmlns:a16="http://schemas.microsoft.com/office/drawing/2014/main" id="{F2F43803-B534-231B-2B5B-9B5DB233B05D}"/>
              </a:ext>
            </a:extLst>
          </p:cNvPr>
          <p:cNvSpPr/>
          <p:nvPr/>
        </p:nvSpPr>
        <p:spPr>
          <a:xfrm rot="18947802">
            <a:off x="5702614" y="3402189"/>
            <a:ext cx="3425181" cy="3256401"/>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0553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70916A9-B749-BA9C-4C48-7C7B4FFC7A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169128"/>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sp>
        <p:nvSpPr>
          <p:cNvPr id="30" name="Rectangle 29">
            <a:extLst>
              <a:ext uri="{FF2B5EF4-FFF2-40B4-BE49-F238E27FC236}">
                <a16:creationId xmlns:a16="http://schemas.microsoft.com/office/drawing/2014/main" id="{213B65D3-775C-BB4B-DE97-FAC2DE14E70D}"/>
              </a:ext>
            </a:extLst>
          </p:cNvPr>
          <p:cNvSpPr/>
          <p:nvPr/>
        </p:nvSpPr>
        <p:spPr>
          <a:xfrm>
            <a:off x="5401212" y="2693608"/>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STELELE</a:t>
            </a:r>
            <a:endParaRPr lang="en-US" sz="2400" b="1" dirty="0">
              <a:solidFill>
                <a:schemeClr val="tx1"/>
              </a:solidFill>
            </a:endParaRPr>
          </a:p>
        </p:txBody>
      </p:sp>
      <p:sp>
        <p:nvSpPr>
          <p:cNvPr id="32" name="Rectangle 31">
            <a:extLst>
              <a:ext uri="{FF2B5EF4-FFF2-40B4-BE49-F238E27FC236}">
                <a16:creationId xmlns:a16="http://schemas.microsoft.com/office/drawing/2014/main" id="{24F4DA03-1201-E107-3A70-F81BBD4E21B5}"/>
              </a:ext>
            </a:extLst>
          </p:cNvPr>
          <p:cNvSpPr/>
          <p:nvPr/>
        </p:nvSpPr>
        <p:spPr>
          <a:xfrm>
            <a:off x="5343638" y="5950719"/>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SOARELE</a:t>
            </a:r>
            <a:endParaRPr lang="en-US" sz="2400" b="1" dirty="0">
              <a:solidFill>
                <a:schemeClr val="tx1"/>
              </a:solidFill>
            </a:endParaRPr>
          </a:p>
        </p:txBody>
      </p:sp>
      <p:pic>
        <p:nvPicPr>
          <p:cNvPr id="35" name="Picture 34">
            <a:extLst>
              <a:ext uri="{FF2B5EF4-FFF2-40B4-BE49-F238E27FC236}">
                <a16:creationId xmlns:a16="http://schemas.microsoft.com/office/drawing/2014/main" id="{7DEF80E5-5B88-DF5E-007C-81FC5D7C6F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222288"/>
            <a:ext cx="3848333" cy="3077241"/>
          </a:xfrm>
          <a:prstGeom prst="rect">
            <a:avLst/>
          </a:prstGeom>
        </p:spPr>
      </p:pic>
      <p:sp>
        <p:nvSpPr>
          <p:cNvPr id="38" name="Rectangle 37">
            <a:extLst>
              <a:ext uri="{FF2B5EF4-FFF2-40B4-BE49-F238E27FC236}">
                <a16:creationId xmlns:a16="http://schemas.microsoft.com/office/drawing/2014/main" id="{EAD65FE0-DD2A-CEEA-9B8E-75B7C1C0CB97}"/>
              </a:ext>
            </a:extLst>
          </p:cNvPr>
          <p:cNvSpPr/>
          <p:nvPr/>
        </p:nvSpPr>
        <p:spPr>
          <a:xfrm>
            <a:off x="1114927" y="2657779"/>
            <a:ext cx="275328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CURCUBEUL</a:t>
            </a:r>
            <a:endParaRPr lang="en-US" sz="2400" b="1" dirty="0">
              <a:solidFill>
                <a:schemeClr val="tx1"/>
              </a:solidFill>
            </a:endParaRPr>
          </a:p>
        </p:txBody>
      </p:sp>
      <p:pic>
        <p:nvPicPr>
          <p:cNvPr id="40" name="Picture 39">
            <a:extLst>
              <a:ext uri="{FF2B5EF4-FFF2-40B4-BE49-F238E27FC236}">
                <a16:creationId xmlns:a16="http://schemas.microsoft.com/office/drawing/2014/main" id="{B668316E-0A6A-AA8F-80A7-5F5B258B66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37" name="Picture 36">
            <a:extLst>
              <a:ext uri="{FF2B5EF4-FFF2-40B4-BE49-F238E27FC236}">
                <a16:creationId xmlns:a16="http://schemas.microsoft.com/office/drawing/2014/main" id="{EBFD94B9-7D9B-4963-5B91-1C09B42D92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845" y="835742"/>
            <a:ext cx="2808143" cy="1447407"/>
          </a:xfrm>
          <a:prstGeom prst="rect">
            <a:avLst/>
          </a:prstGeom>
        </p:spPr>
      </p:pic>
      <p:grpSp>
        <p:nvGrpSpPr>
          <p:cNvPr id="22" name="Group 21">
            <a:extLst>
              <a:ext uri="{FF2B5EF4-FFF2-40B4-BE49-F238E27FC236}">
                <a16:creationId xmlns:a16="http://schemas.microsoft.com/office/drawing/2014/main" id="{4C21B264-98C2-95F1-A297-B9AC4F1B03B6}"/>
              </a:ext>
            </a:extLst>
          </p:cNvPr>
          <p:cNvGrpSpPr/>
          <p:nvPr/>
        </p:nvGrpSpPr>
        <p:grpSpPr>
          <a:xfrm>
            <a:off x="147613" y="3500136"/>
            <a:ext cx="3848333" cy="3140143"/>
            <a:chOff x="147613" y="3500136"/>
            <a:chExt cx="3848333" cy="3140143"/>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sp>
          <p:nvSpPr>
            <p:cNvPr id="31" name="Rectangle 30">
              <a:extLst>
                <a:ext uri="{FF2B5EF4-FFF2-40B4-BE49-F238E27FC236}">
                  <a16:creationId xmlns:a16="http://schemas.microsoft.com/office/drawing/2014/main" id="{137C288D-CB39-9233-8393-AFAC6ABEAB04}"/>
                </a:ext>
              </a:extLst>
            </p:cNvPr>
            <p:cNvSpPr/>
            <p:nvPr/>
          </p:nvSpPr>
          <p:spPr>
            <a:xfrm>
              <a:off x="1330055" y="6034358"/>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LUNA</a:t>
              </a:r>
              <a:endParaRPr lang="en-US" sz="2400" b="1" dirty="0">
                <a:solidFill>
                  <a:schemeClr val="tx1"/>
                </a:solidFill>
              </a:endParaRPr>
            </a:p>
          </p:txBody>
        </p:sp>
        <p:pic>
          <p:nvPicPr>
            <p:cNvPr id="12" name="Picture 11">
              <a:extLst>
                <a:ext uri="{FF2B5EF4-FFF2-40B4-BE49-F238E27FC236}">
                  <a16:creationId xmlns:a16="http://schemas.microsoft.com/office/drawing/2014/main" id="{A9CF1FD2-7BE0-9615-E1EA-CCD7AB3267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5634" y="3768489"/>
              <a:ext cx="2326993" cy="2443847"/>
            </a:xfrm>
            <a:prstGeom prst="rect">
              <a:avLst/>
            </a:prstGeom>
          </p:spPr>
        </p:pic>
      </p:grpSp>
      <p:pic>
        <p:nvPicPr>
          <p:cNvPr id="14" name="Picture 13">
            <a:extLst>
              <a:ext uri="{FF2B5EF4-FFF2-40B4-BE49-F238E27FC236}">
                <a16:creationId xmlns:a16="http://schemas.microsoft.com/office/drawing/2014/main" id="{FFE8542A-94F1-4E95-BD70-68E84D5391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63260" y="367899"/>
            <a:ext cx="2934751" cy="2383091"/>
          </a:xfrm>
          <a:prstGeom prst="rect">
            <a:avLst/>
          </a:prstGeom>
        </p:spPr>
      </p:pic>
      <p:pic>
        <p:nvPicPr>
          <p:cNvPr id="16" name="Picture 15">
            <a:extLst>
              <a:ext uri="{FF2B5EF4-FFF2-40B4-BE49-F238E27FC236}">
                <a16:creationId xmlns:a16="http://schemas.microsoft.com/office/drawing/2014/main" id="{9F9E7F79-7D75-2D57-0CD9-0290DF7DEC7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42560" y="3562383"/>
            <a:ext cx="2525188" cy="2478895"/>
          </a:xfrm>
          <a:prstGeom prst="rect">
            <a:avLst/>
          </a:prstGeom>
        </p:spPr>
      </p:pic>
      <p:sp>
        <p:nvSpPr>
          <p:cNvPr id="24" name="TextBox 23">
            <a:extLst>
              <a:ext uri="{FF2B5EF4-FFF2-40B4-BE49-F238E27FC236}">
                <a16:creationId xmlns:a16="http://schemas.microsoft.com/office/drawing/2014/main" id="{E85FD4A8-2EEE-3834-FDA2-AA2DF50BCF62}"/>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8">
                  <a:extLst>
                    <a:ext uri="{A12FA001-AC4F-418D-AE19-62706E023703}">
                      <ahyp:hlinkClr xmlns:ahyp="http://schemas.microsoft.com/office/drawing/2018/hyperlinkcolor" val="tx"/>
                    </a:ext>
                  </a:extLst>
                </a:hlinkClick>
              </a:rPr>
              <a:t>http://teachers-make.com</a:t>
            </a:r>
            <a:r>
              <a:rPr lang="en-US" sz="1400" dirty="0"/>
              <a:t> </a:t>
            </a:r>
          </a:p>
        </p:txBody>
      </p:sp>
    </p:spTree>
    <p:extLst>
      <p:ext uri="{BB962C8B-B14F-4D97-AF65-F5344CB8AC3E}">
        <p14:creationId xmlns:p14="http://schemas.microsoft.com/office/powerpoint/2010/main" val="35238064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70916A9-B749-BA9C-4C48-7C7B4FFC7A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169128"/>
            <a:ext cx="3848333" cy="3077241"/>
          </a:xfrm>
          <a:prstGeom prst="rect">
            <a:avLst/>
          </a:prstGeom>
        </p:spPr>
      </p:pic>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sp>
        <p:nvSpPr>
          <p:cNvPr id="30" name="Rectangle 29">
            <a:extLst>
              <a:ext uri="{FF2B5EF4-FFF2-40B4-BE49-F238E27FC236}">
                <a16:creationId xmlns:a16="http://schemas.microsoft.com/office/drawing/2014/main" id="{213B65D3-775C-BB4B-DE97-FAC2DE14E70D}"/>
              </a:ext>
            </a:extLst>
          </p:cNvPr>
          <p:cNvSpPr/>
          <p:nvPr/>
        </p:nvSpPr>
        <p:spPr>
          <a:xfrm>
            <a:off x="5401212" y="2693608"/>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FULGERELE</a:t>
            </a:r>
            <a:endParaRPr lang="en-US" sz="2400" b="1" dirty="0">
              <a:solidFill>
                <a:schemeClr val="tx1"/>
              </a:solidFill>
            </a:endParaRPr>
          </a:p>
        </p:txBody>
      </p:sp>
      <p:sp>
        <p:nvSpPr>
          <p:cNvPr id="31" name="Rectangle 30">
            <a:extLst>
              <a:ext uri="{FF2B5EF4-FFF2-40B4-BE49-F238E27FC236}">
                <a16:creationId xmlns:a16="http://schemas.microsoft.com/office/drawing/2014/main" id="{137C288D-CB39-9233-8393-AFAC6ABEAB04}"/>
              </a:ext>
            </a:extLst>
          </p:cNvPr>
          <p:cNvSpPr/>
          <p:nvPr/>
        </p:nvSpPr>
        <p:spPr>
          <a:xfrm>
            <a:off x="1330055" y="6034358"/>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LUMINA</a:t>
            </a:r>
            <a:endParaRPr lang="en-US" sz="2400" b="1" dirty="0">
              <a:solidFill>
                <a:schemeClr val="tx1"/>
              </a:solidFill>
            </a:endParaRPr>
          </a:p>
        </p:txBody>
      </p:sp>
      <p:sp>
        <p:nvSpPr>
          <p:cNvPr id="32" name="Rectangle 31">
            <a:extLst>
              <a:ext uri="{FF2B5EF4-FFF2-40B4-BE49-F238E27FC236}">
                <a16:creationId xmlns:a16="http://schemas.microsoft.com/office/drawing/2014/main" id="{24F4DA03-1201-E107-3A70-F81BBD4E21B5}"/>
              </a:ext>
            </a:extLst>
          </p:cNvPr>
          <p:cNvSpPr/>
          <p:nvPr/>
        </p:nvSpPr>
        <p:spPr>
          <a:xfrm>
            <a:off x="5343638" y="5950719"/>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CEAȚA</a:t>
            </a:r>
            <a:endParaRPr lang="en-US" sz="2400" b="1" dirty="0">
              <a:solidFill>
                <a:schemeClr val="tx1"/>
              </a:solidFill>
            </a:endParaRPr>
          </a:p>
        </p:txBody>
      </p:sp>
      <p:pic>
        <p:nvPicPr>
          <p:cNvPr id="35" name="Picture 34">
            <a:extLst>
              <a:ext uri="{FF2B5EF4-FFF2-40B4-BE49-F238E27FC236}">
                <a16:creationId xmlns:a16="http://schemas.microsoft.com/office/drawing/2014/main" id="{7DEF80E5-5B88-DF5E-007C-81FC5D7C6F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222288"/>
            <a:ext cx="3848333" cy="3077241"/>
          </a:xfrm>
          <a:prstGeom prst="rect">
            <a:avLst/>
          </a:prstGeom>
        </p:spPr>
      </p:pic>
      <p:sp>
        <p:nvSpPr>
          <p:cNvPr id="38" name="Rectangle 37">
            <a:extLst>
              <a:ext uri="{FF2B5EF4-FFF2-40B4-BE49-F238E27FC236}">
                <a16:creationId xmlns:a16="http://schemas.microsoft.com/office/drawing/2014/main" id="{EAD65FE0-DD2A-CEEA-9B8E-75B7C1C0CB97}"/>
              </a:ext>
            </a:extLst>
          </p:cNvPr>
          <p:cNvSpPr/>
          <p:nvPr/>
        </p:nvSpPr>
        <p:spPr>
          <a:xfrm>
            <a:off x="1114927" y="2657779"/>
            <a:ext cx="275328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NORII</a:t>
            </a:r>
            <a:endParaRPr lang="en-US" sz="2400" b="1" dirty="0">
              <a:solidFill>
                <a:schemeClr val="tx1"/>
              </a:solidFill>
            </a:endParaRPr>
          </a:p>
        </p:txBody>
      </p:sp>
      <p:pic>
        <p:nvPicPr>
          <p:cNvPr id="40" name="Picture 39">
            <a:extLst>
              <a:ext uri="{FF2B5EF4-FFF2-40B4-BE49-F238E27FC236}">
                <a16:creationId xmlns:a16="http://schemas.microsoft.com/office/drawing/2014/main" id="{B668316E-0A6A-AA8F-80A7-5F5B258B66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6" name="Picture 5">
            <a:extLst>
              <a:ext uri="{FF2B5EF4-FFF2-40B4-BE49-F238E27FC236}">
                <a16:creationId xmlns:a16="http://schemas.microsoft.com/office/drawing/2014/main" id="{528BA9C7-9B9B-56D6-9A9B-2019D0B3E7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9496" y="1014080"/>
            <a:ext cx="2900280" cy="1387335"/>
          </a:xfrm>
          <a:prstGeom prst="rect">
            <a:avLst/>
          </a:prstGeom>
        </p:spPr>
      </p:pic>
      <p:pic>
        <p:nvPicPr>
          <p:cNvPr id="7" name="Picture 6">
            <a:extLst>
              <a:ext uri="{FF2B5EF4-FFF2-40B4-BE49-F238E27FC236}">
                <a16:creationId xmlns:a16="http://schemas.microsoft.com/office/drawing/2014/main" id="{643DD8BA-D7FC-1818-B70C-7CE348A83D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44565" y="3864562"/>
            <a:ext cx="949702" cy="2281469"/>
          </a:xfrm>
          <a:prstGeom prst="rect">
            <a:avLst/>
          </a:prstGeom>
        </p:spPr>
      </p:pic>
      <p:grpSp>
        <p:nvGrpSpPr>
          <p:cNvPr id="57" name="Group 56">
            <a:extLst>
              <a:ext uri="{FF2B5EF4-FFF2-40B4-BE49-F238E27FC236}">
                <a16:creationId xmlns:a16="http://schemas.microsoft.com/office/drawing/2014/main" id="{1E2881FF-6003-DFEA-5CE2-C54752ABEC24}"/>
              </a:ext>
            </a:extLst>
          </p:cNvPr>
          <p:cNvGrpSpPr/>
          <p:nvPr/>
        </p:nvGrpSpPr>
        <p:grpSpPr>
          <a:xfrm>
            <a:off x="5218211" y="765974"/>
            <a:ext cx="2689033" cy="1989867"/>
            <a:chOff x="3006711" y="2510405"/>
            <a:chExt cx="1586372" cy="1299635"/>
          </a:xfrm>
        </p:grpSpPr>
        <p:sp>
          <p:nvSpPr>
            <p:cNvPr id="8" name="Lightning Bolt 7">
              <a:extLst>
                <a:ext uri="{FF2B5EF4-FFF2-40B4-BE49-F238E27FC236}">
                  <a16:creationId xmlns:a16="http://schemas.microsoft.com/office/drawing/2014/main" id="{982BF2BA-97D2-83FB-294D-B49C220E56B7}"/>
                </a:ext>
              </a:extLst>
            </p:cNvPr>
            <p:cNvSpPr/>
            <p:nvPr/>
          </p:nvSpPr>
          <p:spPr>
            <a:xfrm rot="294436">
              <a:off x="3800927" y="3334274"/>
              <a:ext cx="412577" cy="475766"/>
            </a:xfrm>
            <a:prstGeom prst="lightningBolt">
              <a:avLst/>
            </a:prstGeom>
            <a:solidFill>
              <a:srgbClr val="FFC000"/>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ightning Bolt 8">
              <a:extLst>
                <a:ext uri="{FF2B5EF4-FFF2-40B4-BE49-F238E27FC236}">
                  <a16:creationId xmlns:a16="http://schemas.microsoft.com/office/drawing/2014/main" id="{D46370CF-F6BD-615A-1FE6-A848DE513FA2}"/>
                </a:ext>
              </a:extLst>
            </p:cNvPr>
            <p:cNvSpPr/>
            <p:nvPr/>
          </p:nvSpPr>
          <p:spPr>
            <a:xfrm rot="21281014">
              <a:off x="3226996" y="3240108"/>
              <a:ext cx="297133" cy="377781"/>
            </a:xfrm>
            <a:prstGeom prst="lightningBolt">
              <a:avLst/>
            </a:prstGeom>
            <a:solidFill>
              <a:srgbClr val="FFC000"/>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5" name="Picture 64">
              <a:extLst>
                <a:ext uri="{FF2B5EF4-FFF2-40B4-BE49-F238E27FC236}">
                  <a16:creationId xmlns:a16="http://schemas.microsoft.com/office/drawing/2014/main" id="{68DC3C09-1497-923C-0342-6FA5E2F0D0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06711" y="2510405"/>
              <a:ext cx="1586372" cy="785228"/>
            </a:xfrm>
            <a:prstGeom prst="rect">
              <a:avLst/>
            </a:prstGeom>
          </p:spPr>
        </p:pic>
      </p:grpSp>
      <p:grpSp>
        <p:nvGrpSpPr>
          <p:cNvPr id="10" name="Group 9">
            <a:extLst>
              <a:ext uri="{FF2B5EF4-FFF2-40B4-BE49-F238E27FC236}">
                <a16:creationId xmlns:a16="http://schemas.microsoft.com/office/drawing/2014/main" id="{8C99CD6C-B110-6103-ADE9-024820C56447}"/>
              </a:ext>
            </a:extLst>
          </p:cNvPr>
          <p:cNvGrpSpPr/>
          <p:nvPr/>
        </p:nvGrpSpPr>
        <p:grpSpPr>
          <a:xfrm>
            <a:off x="5351224" y="3429000"/>
            <a:ext cx="2462463" cy="2699977"/>
            <a:chOff x="2599287" y="5767263"/>
            <a:chExt cx="1837535" cy="2010912"/>
          </a:xfrm>
        </p:grpSpPr>
        <p:pic>
          <p:nvPicPr>
            <p:cNvPr id="11" name="Picture 4" descr="C:\Users\Anca\Desktop\CLIPART TOAMNA\55. autumne.png">
              <a:extLst>
                <a:ext uri="{FF2B5EF4-FFF2-40B4-BE49-F238E27FC236}">
                  <a16:creationId xmlns:a16="http://schemas.microsoft.com/office/drawing/2014/main" id="{A94BD0B4-D376-D7B1-02AD-C31CE0B1863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45326" y="6054812"/>
              <a:ext cx="1230262" cy="1599091"/>
            </a:xfrm>
            <a:prstGeom prst="rect">
              <a:avLst/>
            </a:prstGeom>
            <a:noFill/>
            <a:extLst>
              <a:ext uri="{909E8E84-426E-40DD-AFC4-6F175D3DCCD1}">
                <a14:hiddenFill xmlns:a14="http://schemas.microsoft.com/office/drawing/2010/main">
                  <a:solidFill>
                    <a:srgbClr val="FFFFFF"/>
                  </a:solidFill>
                </a14:hiddenFill>
              </a:ext>
            </a:extLst>
          </p:spPr>
        </p:pic>
        <p:sp>
          <p:nvSpPr>
            <p:cNvPr id="13" name="Oval 12">
              <a:extLst>
                <a:ext uri="{FF2B5EF4-FFF2-40B4-BE49-F238E27FC236}">
                  <a16:creationId xmlns:a16="http://schemas.microsoft.com/office/drawing/2014/main" id="{269DDF98-ED38-9F7B-C537-92A91A55DE44}"/>
                </a:ext>
              </a:extLst>
            </p:cNvPr>
            <p:cNvSpPr/>
            <p:nvPr/>
          </p:nvSpPr>
          <p:spPr>
            <a:xfrm>
              <a:off x="2704514" y="636204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91C5C1F-EC64-6AFB-B474-E1BE5E75BFB1}"/>
                </a:ext>
              </a:extLst>
            </p:cNvPr>
            <p:cNvSpPr/>
            <p:nvPr/>
          </p:nvSpPr>
          <p:spPr>
            <a:xfrm>
              <a:off x="3043950" y="6086338"/>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108D01C0-5EFE-EF22-106C-386023209E43}"/>
                </a:ext>
              </a:extLst>
            </p:cNvPr>
            <p:cNvSpPr/>
            <p:nvPr/>
          </p:nvSpPr>
          <p:spPr>
            <a:xfrm>
              <a:off x="3301015" y="579120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EF5D0C97-8B44-D5F1-B859-DAEAF097986E}"/>
                </a:ext>
              </a:extLst>
            </p:cNvPr>
            <p:cNvSpPr/>
            <p:nvPr/>
          </p:nvSpPr>
          <p:spPr>
            <a:xfrm>
              <a:off x="3234325" y="6346641"/>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09300E70-DC13-C197-C740-2A8CF415861E}"/>
                </a:ext>
              </a:extLst>
            </p:cNvPr>
            <p:cNvSpPr/>
            <p:nvPr/>
          </p:nvSpPr>
          <p:spPr>
            <a:xfrm>
              <a:off x="2599287" y="6674255"/>
              <a:ext cx="1135807" cy="990599"/>
            </a:xfrm>
            <a:prstGeom prst="ellipse">
              <a:avLst/>
            </a:prstGeom>
            <a:solidFill>
              <a:schemeClr val="bg1">
                <a:lumMod val="95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4B9D34BC-2926-A724-5F7D-2D86C068B976}"/>
                </a:ext>
              </a:extLst>
            </p:cNvPr>
            <p:cNvSpPr/>
            <p:nvPr/>
          </p:nvSpPr>
          <p:spPr>
            <a:xfrm>
              <a:off x="3205282" y="6700797"/>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81DA27A3-3F09-CA2A-F4CE-C1CE96A510BB}"/>
                </a:ext>
              </a:extLst>
            </p:cNvPr>
            <p:cNvSpPr/>
            <p:nvPr/>
          </p:nvSpPr>
          <p:spPr>
            <a:xfrm>
              <a:off x="2637378" y="600003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0101BC5C-A458-E48A-FD9E-12CFE7EB3582}"/>
                </a:ext>
              </a:extLst>
            </p:cNvPr>
            <p:cNvSpPr/>
            <p:nvPr/>
          </p:nvSpPr>
          <p:spPr>
            <a:xfrm>
              <a:off x="3104391" y="6787576"/>
              <a:ext cx="1135807" cy="990599"/>
            </a:xfrm>
            <a:prstGeom prst="ellipse">
              <a:avLst/>
            </a:prstGeom>
            <a:solidFill>
              <a:schemeClr val="bg1">
                <a:lumMod val="95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91C7DDA3-B340-E84D-47DF-09E5CC09D6CA}"/>
                </a:ext>
              </a:extLst>
            </p:cNvPr>
            <p:cNvSpPr/>
            <p:nvPr/>
          </p:nvSpPr>
          <p:spPr>
            <a:xfrm>
              <a:off x="2801044" y="5767263"/>
              <a:ext cx="1058065" cy="85152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TextBox 57">
            <a:extLst>
              <a:ext uri="{FF2B5EF4-FFF2-40B4-BE49-F238E27FC236}">
                <a16:creationId xmlns:a16="http://schemas.microsoft.com/office/drawing/2014/main" id="{C3A72F63-BE34-66F0-EE3E-D1C2EF1975C5}"/>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8">
                  <a:extLst>
                    <a:ext uri="{A12FA001-AC4F-418D-AE19-62706E023703}">
                      <ahyp:hlinkClr xmlns:ahyp="http://schemas.microsoft.com/office/drawing/2018/hyperlinkcolor" val="tx"/>
                    </a:ext>
                  </a:extLst>
                </a:hlinkClick>
              </a:rPr>
              <a:t>http://teachers-make.com</a:t>
            </a:r>
            <a:r>
              <a:rPr lang="en-US" sz="1400" dirty="0"/>
              <a:t> </a:t>
            </a:r>
          </a:p>
        </p:txBody>
      </p:sp>
    </p:spTree>
    <p:extLst>
      <p:ext uri="{BB962C8B-B14F-4D97-AF65-F5344CB8AC3E}">
        <p14:creationId xmlns:p14="http://schemas.microsoft.com/office/powerpoint/2010/main" val="9399278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70916A9-B749-BA9C-4C48-7C7B4FFC7A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169128"/>
            <a:ext cx="3848333" cy="3077241"/>
          </a:xfrm>
          <a:prstGeom prst="rect">
            <a:avLst/>
          </a:prstGeom>
        </p:spPr>
      </p:pic>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sp>
        <p:nvSpPr>
          <p:cNvPr id="30" name="Rectangle 29">
            <a:extLst>
              <a:ext uri="{FF2B5EF4-FFF2-40B4-BE49-F238E27FC236}">
                <a16:creationId xmlns:a16="http://schemas.microsoft.com/office/drawing/2014/main" id="{213B65D3-775C-BB4B-DE97-FAC2DE14E70D}"/>
              </a:ext>
            </a:extLst>
          </p:cNvPr>
          <p:cNvSpPr/>
          <p:nvPr/>
        </p:nvSpPr>
        <p:spPr>
          <a:xfrm>
            <a:off x="5401212" y="2693608"/>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PLOAIA</a:t>
            </a:r>
            <a:endParaRPr lang="en-US" sz="2400" b="1" dirty="0">
              <a:solidFill>
                <a:schemeClr val="tx1"/>
              </a:solidFill>
            </a:endParaRPr>
          </a:p>
        </p:txBody>
      </p:sp>
      <p:sp>
        <p:nvSpPr>
          <p:cNvPr id="31" name="Rectangle 30">
            <a:extLst>
              <a:ext uri="{FF2B5EF4-FFF2-40B4-BE49-F238E27FC236}">
                <a16:creationId xmlns:a16="http://schemas.microsoft.com/office/drawing/2014/main" id="{137C288D-CB39-9233-8393-AFAC6ABEAB04}"/>
              </a:ext>
            </a:extLst>
          </p:cNvPr>
          <p:cNvSpPr/>
          <p:nvPr/>
        </p:nvSpPr>
        <p:spPr>
          <a:xfrm>
            <a:off x="1330055" y="6034358"/>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CALENDARUL</a:t>
            </a:r>
            <a:endParaRPr lang="en-US" sz="2400" b="1" dirty="0">
              <a:solidFill>
                <a:schemeClr val="tx1"/>
              </a:solidFill>
            </a:endParaRPr>
          </a:p>
        </p:txBody>
      </p:sp>
      <p:sp>
        <p:nvSpPr>
          <p:cNvPr id="32" name="Rectangle 31">
            <a:extLst>
              <a:ext uri="{FF2B5EF4-FFF2-40B4-BE49-F238E27FC236}">
                <a16:creationId xmlns:a16="http://schemas.microsoft.com/office/drawing/2014/main" id="{24F4DA03-1201-E107-3A70-F81BBD4E21B5}"/>
              </a:ext>
            </a:extLst>
          </p:cNvPr>
          <p:cNvSpPr/>
          <p:nvPr/>
        </p:nvSpPr>
        <p:spPr>
          <a:xfrm>
            <a:off x="5343638" y="5950719"/>
            <a:ext cx="2380606"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LUMINA FARULUI</a:t>
            </a:r>
            <a:endParaRPr lang="en-US" sz="2400" b="1" dirty="0">
              <a:solidFill>
                <a:schemeClr val="tx1"/>
              </a:solidFill>
            </a:endParaRPr>
          </a:p>
        </p:txBody>
      </p:sp>
      <p:pic>
        <p:nvPicPr>
          <p:cNvPr id="35" name="Picture 34">
            <a:extLst>
              <a:ext uri="{FF2B5EF4-FFF2-40B4-BE49-F238E27FC236}">
                <a16:creationId xmlns:a16="http://schemas.microsoft.com/office/drawing/2014/main" id="{7DEF80E5-5B88-DF5E-007C-81FC5D7C6F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222288"/>
            <a:ext cx="3848333" cy="3077241"/>
          </a:xfrm>
          <a:prstGeom prst="rect">
            <a:avLst/>
          </a:prstGeom>
        </p:spPr>
      </p:pic>
      <p:sp>
        <p:nvSpPr>
          <p:cNvPr id="38" name="Rectangle 37">
            <a:extLst>
              <a:ext uri="{FF2B5EF4-FFF2-40B4-BE49-F238E27FC236}">
                <a16:creationId xmlns:a16="http://schemas.microsoft.com/office/drawing/2014/main" id="{EAD65FE0-DD2A-CEEA-9B8E-75B7C1C0CB97}"/>
              </a:ext>
            </a:extLst>
          </p:cNvPr>
          <p:cNvSpPr/>
          <p:nvPr/>
        </p:nvSpPr>
        <p:spPr>
          <a:xfrm>
            <a:off x="1114927" y="2657779"/>
            <a:ext cx="275328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NINSOAREA</a:t>
            </a:r>
            <a:endParaRPr lang="en-US" sz="2400" b="1" dirty="0">
              <a:solidFill>
                <a:schemeClr val="tx1"/>
              </a:solidFill>
            </a:endParaRPr>
          </a:p>
        </p:txBody>
      </p:sp>
      <p:pic>
        <p:nvPicPr>
          <p:cNvPr id="40" name="Picture 39">
            <a:extLst>
              <a:ext uri="{FF2B5EF4-FFF2-40B4-BE49-F238E27FC236}">
                <a16:creationId xmlns:a16="http://schemas.microsoft.com/office/drawing/2014/main" id="{B668316E-0A6A-AA8F-80A7-5F5B258B66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146" name="Picture 3" descr="D:\DOCUMENTE ANCA\Materiale didactice\Clipart Anca\CRACIUN CLIPART\ninsoare 1.png">
            <a:extLst>
              <a:ext uri="{FF2B5EF4-FFF2-40B4-BE49-F238E27FC236}">
                <a16:creationId xmlns:a16="http://schemas.microsoft.com/office/drawing/2014/main" id="{2A770366-3EA8-EF90-7D7A-723D1DCAB21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0055" y="363139"/>
            <a:ext cx="2431650" cy="2392998"/>
          </a:xfrm>
          <a:prstGeom prst="rect">
            <a:avLst/>
          </a:prstGeom>
          <a:noFill/>
          <a:extLst>
            <a:ext uri="{909E8E84-426E-40DD-AFC4-6F175D3DCCD1}">
              <a14:hiddenFill xmlns:a14="http://schemas.microsoft.com/office/drawing/2010/main">
                <a:solidFill>
                  <a:srgbClr val="FFFFFF"/>
                </a:solidFill>
              </a14:hiddenFill>
            </a:ext>
          </a:extLst>
        </p:spPr>
      </p:pic>
      <p:pic>
        <p:nvPicPr>
          <p:cNvPr id="147" name="Picture 146">
            <a:extLst>
              <a:ext uri="{FF2B5EF4-FFF2-40B4-BE49-F238E27FC236}">
                <a16:creationId xmlns:a16="http://schemas.microsoft.com/office/drawing/2014/main" id="{47AC1E6B-4E0D-70BA-B6FC-049C6B7CF6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3638" y="549748"/>
            <a:ext cx="2434189" cy="2014389"/>
          </a:xfrm>
          <a:prstGeom prst="rect">
            <a:avLst/>
          </a:prstGeom>
        </p:spPr>
      </p:pic>
      <p:grpSp>
        <p:nvGrpSpPr>
          <p:cNvPr id="44" name="Group 43">
            <a:extLst>
              <a:ext uri="{FF2B5EF4-FFF2-40B4-BE49-F238E27FC236}">
                <a16:creationId xmlns:a16="http://schemas.microsoft.com/office/drawing/2014/main" id="{DF464D19-F294-CE79-51AE-7413A24DEB84}"/>
              </a:ext>
            </a:extLst>
          </p:cNvPr>
          <p:cNvGrpSpPr/>
          <p:nvPr/>
        </p:nvGrpSpPr>
        <p:grpSpPr>
          <a:xfrm>
            <a:off x="5748942" y="3704719"/>
            <a:ext cx="1512423" cy="2280421"/>
            <a:chOff x="5775407" y="5065670"/>
            <a:chExt cx="902331" cy="1247130"/>
          </a:xfrm>
        </p:grpSpPr>
        <p:pic>
          <p:nvPicPr>
            <p:cNvPr id="46" name="Picture 45">
              <a:extLst>
                <a:ext uri="{FF2B5EF4-FFF2-40B4-BE49-F238E27FC236}">
                  <a16:creationId xmlns:a16="http://schemas.microsoft.com/office/drawing/2014/main" id="{EDC37044-6DFA-CFA4-0F3F-26FBE6C35E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64560" y="5125034"/>
              <a:ext cx="704219" cy="1187766"/>
            </a:xfrm>
            <a:prstGeom prst="rect">
              <a:avLst/>
            </a:prstGeom>
          </p:spPr>
        </p:pic>
        <p:sp>
          <p:nvSpPr>
            <p:cNvPr id="47" name="Oval 46">
              <a:extLst>
                <a:ext uri="{FF2B5EF4-FFF2-40B4-BE49-F238E27FC236}">
                  <a16:creationId xmlns:a16="http://schemas.microsoft.com/office/drawing/2014/main" id="{D92BD313-4671-D25C-30D8-0199D706A959}"/>
                </a:ext>
              </a:extLst>
            </p:cNvPr>
            <p:cNvSpPr/>
            <p:nvPr/>
          </p:nvSpPr>
          <p:spPr>
            <a:xfrm>
              <a:off x="5775407" y="5065670"/>
              <a:ext cx="902331" cy="599534"/>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8" name="Picture 47">
            <a:extLst>
              <a:ext uri="{FF2B5EF4-FFF2-40B4-BE49-F238E27FC236}">
                <a16:creationId xmlns:a16="http://schemas.microsoft.com/office/drawing/2014/main" id="{D25FF3AC-5460-A95D-E2F6-D58D014FCC0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41139" y="4030742"/>
            <a:ext cx="2727076" cy="1803009"/>
          </a:xfrm>
          <a:prstGeom prst="rect">
            <a:avLst/>
          </a:prstGeom>
        </p:spPr>
      </p:pic>
      <p:sp>
        <p:nvSpPr>
          <p:cNvPr id="2" name="TextBox 1">
            <a:extLst>
              <a:ext uri="{FF2B5EF4-FFF2-40B4-BE49-F238E27FC236}">
                <a16:creationId xmlns:a16="http://schemas.microsoft.com/office/drawing/2014/main" id="{35927D32-9133-7F66-8381-C0D965472E59}"/>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8">
                  <a:extLst>
                    <a:ext uri="{A12FA001-AC4F-418D-AE19-62706E023703}">
                      <ahyp:hlinkClr xmlns:ahyp="http://schemas.microsoft.com/office/drawing/2018/hyperlinkcolor" val="tx"/>
                    </a:ext>
                  </a:extLst>
                </a:hlinkClick>
              </a:rPr>
              <a:t>http://teachers-make.com</a:t>
            </a:r>
            <a:r>
              <a:rPr lang="en-US" sz="1400" dirty="0"/>
              <a:t> </a:t>
            </a:r>
          </a:p>
        </p:txBody>
      </p:sp>
    </p:spTree>
    <p:extLst>
      <p:ext uri="{BB962C8B-B14F-4D97-AF65-F5344CB8AC3E}">
        <p14:creationId xmlns:p14="http://schemas.microsoft.com/office/powerpoint/2010/main" val="28655931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70916A9-B749-BA9C-4C48-7C7B4FFC7A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169128"/>
            <a:ext cx="3848333" cy="3077241"/>
          </a:xfrm>
          <a:prstGeom prst="rect">
            <a:avLst/>
          </a:prstGeom>
        </p:spPr>
      </p:pic>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sp>
        <p:nvSpPr>
          <p:cNvPr id="30" name="Rectangle 29">
            <a:extLst>
              <a:ext uri="{FF2B5EF4-FFF2-40B4-BE49-F238E27FC236}">
                <a16:creationId xmlns:a16="http://schemas.microsoft.com/office/drawing/2014/main" id="{213B65D3-775C-BB4B-DE97-FAC2DE14E70D}"/>
              </a:ext>
            </a:extLst>
          </p:cNvPr>
          <p:cNvSpPr/>
          <p:nvPr/>
        </p:nvSpPr>
        <p:spPr>
          <a:xfrm>
            <a:off x="5401212" y="2693608"/>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FRUNZA</a:t>
            </a:r>
            <a:endParaRPr lang="en-US" sz="2400" b="1" dirty="0">
              <a:solidFill>
                <a:schemeClr val="tx1"/>
              </a:solidFill>
            </a:endParaRPr>
          </a:p>
        </p:txBody>
      </p:sp>
      <p:sp>
        <p:nvSpPr>
          <p:cNvPr id="31" name="Rectangle 30">
            <a:extLst>
              <a:ext uri="{FF2B5EF4-FFF2-40B4-BE49-F238E27FC236}">
                <a16:creationId xmlns:a16="http://schemas.microsoft.com/office/drawing/2014/main" id="{137C288D-CB39-9233-8393-AFAC6ABEAB04}"/>
              </a:ext>
            </a:extLst>
          </p:cNvPr>
          <p:cNvSpPr/>
          <p:nvPr/>
        </p:nvSpPr>
        <p:spPr>
          <a:xfrm>
            <a:off x="1330055" y="6034358"/>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SEMAFORUL</a:t>
            </a:r>
            <a:endParaRPr lang="en-US" sz="2400" b="1" dirty="0">
              <a:solidFill>
                <a:schemeClr val="tx1"/>
              </a:solidFill>
            </a:endParaRPr>
          </a:p>
        </p:txBody>
      </p:sp>
      <p:sp>
        <p:nvSpPr>
          <p:cNvPr id="32" name="Rectangle 31">
            <a:extLst>
              <a:ext uri="{FF2B5EF4-FFF2-40B4-BE49-F238E27FC236}">
                <a16:creationId xmlns:a16="http://schemas.microsoft.com/office/drawing/2014/main" id="{24F4DA03-1201-E107-3A70-F81BBD4E21B5}"/>
              </a:ext>
            </a:extLst>
          </p:cNvPr>
          <p:cNvSpPr/>
          <p:nvPr/>
        </p:nvSpPr>
        <p:spPr>
          <a:xfrm>
            <a:off x="5343638" y="5950719"/>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TAXIUL</a:t>
            </a:r>
            <a:endParaRPr lang="en-US" sz="2400" b="1" dirty="0">
              <a:solidFill>
                <a:schemeClr val="tx1"/>
              </a:solidFill>
            </a:endParaRPr>
          </a:p>
        </p:txBody>
      </p:sp>
      <p:pic>
        <p:nvPicPr>
          <p:cNvPr id="35" name="Picture 34">
            <a:extLst>
              <a:ext uri="{FF2B5EF4-FFF2-40B4-BE49-F238E27FC236}">
                <a16:creationId xmlns:a16="http://schemas.microsoft.com/office/drawing/2014/main" id="{7DEF80E5-5B88-DF5E-007C-81FC5D7C6F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222288"/>
            <a:ext cx="3848333" cy="3077241"/>
          </a:xfrm>
          <a:prstGeom prst="rect">
            <a:avLst/>
          </a:prstGeom>
        </p:spPr>
      </p:pic>
      <p:sp>
        <p:nvSpPr>
          <p:cNvPr id="38" name="Rectangle 37">
            <a:extLst>
              <a:ext uri="{FF2B5EF4-FFF2-40B4-BE49-F238E27FC236}">
                <a16:creationId xmlns:a16="http://schemas.microsoft.com/office/drawing/2014/main" id="{EAD65FE0-DD2A-CEEA-9B8E-75B7C1C0CB97}"/>
              </a:ext>
            </a:extLst>
          </p:cNvPr>
          <p:cNvSpPr/>
          <p:nvPr/>
        </p:nvSpPr>
        <p:spPr>
          <a:xfrm>
            <a:off x="1114927" y="2657779"/>
            <a:ext cx="275328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GIBONUL</a:t>
            </a:r>
            <a:endParaRPr lang="en-US" sz="2400" b="1" dirty="0">
              <a:solidFill>
                <a:schemeClr val="tx1"/>
              </a:solidFill>
            </a:endParaRPr>
          </a:p>
        </p:txBody>
      </p:sp>
      <p:pic>
        <p:nvPicPr>
          <p:cNvPr id="40" name="Picture 39">
            <a:extLst>
              <a:ext uri="{FF2B5EF4-FFF2-40B4-BE49-F238E27FC236}">
                <a16:creationId xmlns:a16="http://schemas.microsoft.com/office/drawing/2014/main" id="{B668316E-0A6A-AA8F-80A7-5F5B258B66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137" name="Picture 136">
            <a:extLst>
              <a:ext uri="{FF2B5EF4-FFF2-40B4-BE49-F238E27FC236}">
                <a16:creationId xmlns:a16="http://schemas.microsoft.com/office/drawing/2014/main" id="{D336844D-6636-0F71-CDA4-36ECEA4D51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0906" y="3851426"/>
            <a:ext cx="2288495" cy="1969822"/>
          </a:xfrm>
          <a:prstGeom prst="rect">
            <a:avLst/>
          </a:prstGeom>
        </p:spPr>
      </p:pic>
      <p:pic>
        <p:nvPicPr>
          <p:cNvPr id="138" name="Picture 137">
            <a:extLst>
              <a:ext uri="{FF2B5EF4-FFF2-40B4-BE49-F238E27FC236}">
                <a16:creationId xmlns:a16="http://schemas.microsoft.com/office/drawing/2014/main" id="{542EFA49-7569-CAAD-5B1B-722658230F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5406" y="3586586"/>
            <a:ext cx="470692" cy="2516687"/>
          </a:xfrm>
          <a:prstGeom prst="rect">
            <a:avLst/>
          </a:prstGeom>
        </p:spPr>
      </p:pic>
      <p:pic>
        <p:nvPicPr>
          <p:cNvPr id="145" name="Picture 144">
            <a:extLst>
              <a:ext uri="{FF2B5EF4-FFF2-40B4-BE49-F238E27FC236}">
                <a16:creationId xmlns:a16="http://schemas.microsoft.com/office/drawing/2014/main" id="{0FDC1C05-EDE5-DD73-1A4C-CFC38674CD1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19756" y="424893"/>
            <a:ext cx="2201993" cy="2302441"/>
          </a:xfrm>
          <a:prstGeom prst="rect">
            <a:avLst/>
          </a:prstGeom>
        </p:spPr>
      </p:pic>
      <p:pic>
        <p:nvPicPr>
          <p:cNvPr id="148" name="Picture 147">
            <a:extLst>
              <a:ext uri="{FF2B5EF4-FFF2-40B4-BE49-F238E27FC236}">
                <a16:creationId xmlns:a16="http://schemas.microsoft.com/office/drawing/2014/main" id="{85FD811A-7F4A-3FE5-A229-CD3E10D32CD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71041" y="655992"/>
            <a:ext cx="1702522" cy="2103511"/>
          </a:xfrm>
          <a:prstGeom prst="rect">
            <a:avLst/>
          </a:prstGeom>
        </p:spPr>
      </p:pic>
      <p:sp>
        <p:nvSpPr>
          <p:cNvPr id="2" name="TextBox 1">
            <a:extLst>
              <a:ext uri="{FF2B5EF4-FFF2-40B4-BE49-F238E27FC236}">
                <a16:creationId xmlns:a16="http://schemas.microsoft.com/office/drawing/2014/main" id="{F653EEE4-7AD9-854C-8E2F-BC1AD7296984}"/>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8">
                  <a:extLst>
                    <a:ext uri="{A12FA001-AC4F-418D-AE19-62706E023703}">
                      <ahyp:hlinkClr xmlns:ahyp="http://schemas.microsoft.com/office/drawing/2018/hyperlinkcolor" val="tx"/>
                    </a:ext>
                  </a:extLst>
                </a:hlinkClick>
              </a:rPr>
              <a:t>http://teachers-make.com</a:t>
            </a:r>
            <a:r>
              <a:rPr lang="en-US" sz="1400" dirty="0"/>
              <a:t> </a:t>
            </a:r>
          </a:p>
        </p:txBody>
      </p:sp>
    </p:spTree>
    <p:extLst>
      <p:ext uri="{BB962C8B-B14F-4D97-AF65-F5344CB8AC3E}">
        <p14:creationId xmlns:p14="http://schemas.microsoft.com/office/powerpoint/2010/main" val="27444383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70916A9-B749-BA9C-4C48-7C7B4FFC7A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169128"/>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sp>
        <p:nvSpPr>
          <p:cNvPr id="30" name="Rectangle 29">
            <a:extLst>
              <a:ext uri="{FF2B5EF4-FFF2-40B4-BE49-F238E27FC236}">
                <a16:creationId xmlns:a16="http://schemas.microsoft.com/office/drawing/2014/main" id="{213B65D3-775C-BB4B-DE97-FAC2DE14E70D}"/>
              </a:ext>
            </a:extLst>
          </p:cNvPr>
          <p:cNvSpPr/>
          <p:nvPr/>
        </p:nvSpPr>
        <p:spPr>
          <a:xfrm>
            <a:off x="5095898" y="2664657"/>
            <a:ext cx="2737103"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MIROSUL FLORILOR</a:t>
            </a:r>
            <a:endParaRPr lang="en-US" sz="2400" b="1" dirty="0">
              <a:solidFill>
                <a:schemeClr val="tx1"/>
              </a:solidFill>
            </a:endParaRPr>
          </a:p>
        </p:txBody>
      </p:sp>
      <p:sp>
        <p:nvSpPr>
          <p:cNvPr id="32" name="Rectangle 31">
            <a:extLst>
              <a:ext uri="{FF2B5EF4-FFF2-40B4-BE49-F238E27FC236}">
                <a16:creationId xmlns:a16="http://schemas.microsoft.com/office/drawing/2014/main" id="{24F4DA03-1201-E107-3A70-F81BBD4E21B5}"/>
              </a:ext>
            </a:extLst>
          </p:cNvPr>
          <p:cNvSpPr/>
          <p:nvPr/>
        </p:nvSpPr>
        <p:spPr>
          <a:xfrm>
            <a:off x="4936165" y="5685623"/>
            <a:ext cx="3234821"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MIROSUL ÎNCĂLȚĂMINTEI MURDARE</a:t>
            </a:r>
            <a:endParaRPr lang="en-US" sz="2400" b="1" dirty="0">
              <a:solidFill>
                <a:schemeClr val="tx1"/>
              </a:solidFill>
            </a:endParaRPr>
          </a:p>
        </p:txBody>
      </p:sp>
      <p:pic>
        <p:nvPicPr>
          <p:cNvPr id="35" name="Picture 34">
            <a:extLst>
              <a:ext uri="{FF2B5EF4-FFF2-40B4-BE49-F238E27FC236}">
                <a16:creationId xmlns:a16="http://schemas.microsoft.com/office/drawing/2014/main" id="{7DEF80E5-5B88-DF5E-007C-81FC5D7C6F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222288"/>
            <a:ext cx="3848333" cy="3077241"/>
          </a:xfrm>
          <a:prstGeom prst="rect">
            <a:avLst/>
          </a:prstGeom>
        </p:spPr>
      </p:pic>
      <p:sp>
        <p:nvSpPr>
          <p:cNvPr id="38" name="Rectangle 37">
            <a:extLst>
              <a:ext uri="{FF2B5EF4-FFF2-40B4-BE49-F238E27FC236}">
                <a16:creationId xmlns:a16="http://schemas.microsoft.com/office/drawing/2014/main" id="{EAD65FE0-DD2A-CEEA-9B8E-75B7C1C0CB97}"/>
              </a:ext>
            </a:extLst>
          </p:cNvPr>
          <p:cNvSpPr/>
          <p:nvPr/>
        </p:nvSpPr>
        <p:spPr>
          <a:xfrm>
            <a:off x="1114927" y="2657779"/>
            <a:ext cx="275328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MIROSUL FRIPTURII</a:t>
            </a:r>
            <a:endParaRPr lang="en-US" sz="2400" b="1" dirty="0">
              <a:solidFill>
                <a:schemeClr val="tx1"/>
              </a:solidFill>
            </a:endParaRPr>
          </a:p>
        </p:txBody>
      </p:sp>
      <p:pic>
        <p:nvPicPr>
          <p:cNvPr id="40" name="Picture 39">
            <a:extLst>
              <a:ext uri="{FF2B5EF4-FFF2-40B4-BE49-F238E27FC236}">
                <a16:creationId xmlns:a16="http://schemas.microsoft.com/office/drawing/2014/main" id="{B668316E-0A6A-AA8F-80A7-5F5B258B66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grpSp>
        <p:nvGrpSpPr>
          <p:cNvPr id="58" name="Group 57">
            <a:extLst>
              <a:ext uri="{FF2B5EF4-FFF2-40B4-BE49-F238E27FC236}">
                <a16:creationId xmlns:a16="http://schemas.microsoft.com/office/drawing/2014/main" id="{A628746A-9420-1B48-C22B-56D0BB030BAF}"/>
              </a:ext>
            </a:extLst>
          </p:cNvPr>
          <p:cNvGrpSpPr/>
          <p:nvPr/>
        </p:nvGrpSpPr>
        <p:grpSpPr>
          <a:xfrm>
            <a:off x="1242658" y="413491"/>
            <a:ext cx="2323032" cy="2183064"/>
            <a:chOff x="6689154" y="1482323"/>
            <a:chExt cx="1499620" cy="1308358"/>
          </a:xfrm>
        </p:grpSpPr>
        <p:pic>
          <p:nvPicPr>
            <p:cNvPr id="59" name="Picture 58">
              <a:extLst>
                <a:ext uri="{FF2B5EF4-FFF2-40B4-BE49-F238E27FC236}">
                  <a16:creationId xmlns:a16="http://schemas.microsoft.com/office/drawing/2014/main" id="{89319473-CC06-B3B6-5968-BA3815573E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9154" y="2096489"/>
              <a:ext cx="1499620" cy="694192"/>
            </a:xfrm>
            <a:prstGeom prst="rect">
              <a:avLst/>
            </a:prstGeom>
          </p:spPr>
        </p:pic>
        <p:grpSp>
          <p:nvGrpSpPr>
            <p:cNvPr id="60" name="Group 59">
              <a:extLst>
                <a:ext uri="{FF2B5EF4-FFF2-40B4-BE49-F238E27FC236}">
                  <a16:creationId xmlns:a16="http://schemas.microsoft.com/office/drawing/2014/main" id="{C480418C-3556-7799-1346-AC54CC837E2C}"/>
                </a:ext>
              </a:extLst>
            </p:cNvPr>
            <p:cNvGrpSpPr/>
            <p:nvPr/>
          </p:nvGrpSpPr>
          <p:grpSpPr>
            <a:xfrm>
              <a:off x="7178615" y="1482323"/>
              <a:ext cx="428908" cy="577473"/>
              <a:chOff x="7178615" y="1482323"/>
              <a:chExt cx="428908" cy="577473"/>
            </a:xfrm>
          </p:grpSpPr>
          <p:sp>
            <p:nvSpPr>
              <p:cNvPr id="61" name="Wave 60">
                <a:extLst>
                  <a:ext uri="{FF2B5EF4-FFF2-40B4-BE49-F238E27FC236}">
                    <a16:creationId xmlns:a16="http://schemas.microsoft.com/office/drawing/2014/main" id="{7CE159FE-271A-D5E3-DC45-2F35B68594B4}"/>
                  </a:ext>
                </a:extLst>
              </p:cNvPr>
              <p:cNvSpPr/>
              <p:nvPr/>
            </p:nvSpPr>
            <p:spPr>
              <a:xfrm rot="5400000">
                <a:off x="6998873" y="183433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Wave 61">
                <a:extLst>
                  <a:ext uri="{FF2B5EF4-FFF2-40B4-BE49-F238E27FC236}">
                    <a16:creationId xmlns:a16="http://schemas.microsoft.com/office/drawing/2014/main" id="{199D653A-2519-EF21-50D9-3BD2425B1972}"/>
                  </a:ext>
                </a:extLst>
              </p:cNvPr>
              <p:cNvSpPr/>
              <p:nvPr/>
            </p:nvSpPr>
            <p:spPr>
              <a:xfrm rot="5400000">
                <a:off x="7197305" y="166206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Wave 62">
                <a:extLst>
                  <a:ext uri="{FF2B5EF4-FFF2-40B4-BE49-F238E27FC236}">
                    <a16:creationId xmlns:a16="http://schemas.microsoft.com/office/drawing/2014/main" id="{96D65CD6-D0E7-A4A4-3A9E-4BE73508D7CA}"/>
                  </a:ext>
                </a:extLst>
              </p:cNvPr>
              <p:cNvSpPr/>
              <p:nvPr/>
            </p:nvSpPr>
            <p:spPr>
              <a:xfrm rot="5400000">
                <a:off x="7382062" y="1806873"/>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pic>
        <p:nvPicPr>
          <p:cNvPr id="143" name="Picture 142">
            <a:extLst>
              <a:ext uri="{FF2B5EF4-FFF2-40B4-BE49-F238E27FC236}">
                <a16:creationId xmlns:a16="http://schemas.microsoft.com/office/drawing/2014/main" id="{88DA5619-D10E-0B43-2720-5E85E7CC50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92986" y="3529489"/>
            <a:ext cx="1166575" cy="1882580"/>
          </a:xfrm>
          <a:prstGeom prst="rect">
            <a:avLst/>
          </a:prstGeom>
        </p:spPr>
      </p:pic>
      <p:grpSp>
        <p:nvGrpSpPr>
          <p:cNvPr id="2" name="Group 1">
            <a:extLst>
              <a:ext uri="{FF2B5EF4-FFF2-40B4-BE49-F238E27FC236}">
                <a16:creationId xmlns:a16="http://schemas.microsoft.com/office/drawing/2014/main" id="{8AD5F22B-7561-B051-7E93-DA51A8D83BD0}"/>
              </a:ext>
            </a:extLst>
          </p:cNvPr>
          <p:cNvGrpSpPr/>
          <p:nvPr/>
        </p:nvGrpSpPr>
        <p:grpSpPr>
          <a:xfrm>
            <a:off x="209289" y="3493425"/>
            <a:ext cx="3891004" cy="3077241"/>
            <a:chOff x="209289" y="3493425"/>
            <a:chExt cx="3891004" cy="3077241"/>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289" y="3493425"/>
              <a:ext cx="3848333" cy="3077241"/>
            </a:xfrm>
            <a:prstGeom prst="rect">
              <a:avLst/>
            </a:prstGeom>
          </p:spPr>
        </p:pic>
        <p:sp>
          <p:nvSpPr>
            <p:cNvPr id="31" name="Rectangle 30">
              <a:extLst>
                <a:ext uri="{FF2B5EF4-FFF2-40B4-BE49-F238E27FC236}">
                  <a16:creationId xmlns:a16="http://schemas.microsoft.com/office/drawing/2014/main" id="{137C288D-CB39-9233-8393-AFAC6ABEAB04}"/>
                </a:ext>
              </a:extLst>
            </p:cNvPr>
            <p:cNvSpPr/>
            <p:nvPr/>
          </p:nvSpPr>
          <p:spPr>
            <a:xfrm>
              <a:off x="1045161" y="5938789"/>
              <a:ext cx="30551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MIROSUL RUFELOR MURDARE</a:t>
              </a:r>
              <a:endParaRPr lang="en-US" sz="2400" b="1" dirty="0">
                <a:solidFill>
                  <a:schemeClr val="tx1"/>
                </a:solidFill>
              </a:endParaRPr>
            </a:p>
          </p:txBody>
        </p:sp>
        <p:pic>
          <p:nvPicPr>
            <p:cNvPr id="144" name="Picture 143">
              <a:extLst>
                <a:ext uri="{FF2B5EF4-FFF2-40B4-BE49-F238E27FC236}">
                  <a16:creationId xmlns:a16="http://schemas.microsoft.com/office/drawing/2014/main" id="{23397E62-668D-AFB4-1EBC-85B8561433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49274" y="3594251"/>
              <a:ext cx="1326545" cy="2154227"/>
            </a:xfrm>
            <a:prstGeom prst="rect">
              <a:avLst/>
            </a:prstGeom>
          </p:spPr>
        </p:pic>
      </p:grpSp>
      <p:grpSp>
        <p:nvGrpSpPr>
          <p:cNvPr id="162" name="Group 161">
            <a:extLst>
              <a:ext uri="{FF2B5EF4-FFF2-40B4-BE49-F238E27FC236}">
                <a16:creationId xmlns:a16="http://schemas.microsoft.com/office/drawing/2014/main" id="{8B6F05F0-BC0D-7B09-EFA3-EA60793695B2}"/>
              </a:ext>
            </a:extLst>
          </p:cNvPr>
          <p:cNvGrpSpPr/>
          <p:nvPr/>
        </p:nvGrpSpPr>
        <p:grpSpPr>
          <a:xfrm>
            <a:off x="5849205" y="301361"/>
            <a:ext cx="1210356" cy="2356394"/>
            <a:chOff x="5673171" y="3787966"/>
            <a:chExt cx="739128" cy="1720665"/>
          </a:xfrm>
        </p:grpSpPr>
        <p:pic>
          <p:nvPicPr>
            <p:cNvPr id="163" name="Picture 162">
              <a:extLst>
                <a:ext uri="{FF2B5EF4-FFF2-40B4-BE49-F238E27FC236}">
                  <a16:creationId xmlns:a16="http://schemas.microsoft.com/office/drawing/2014/main" id="{A525BE76-122B-3AEA-0BEB-75590F2C506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55748" y="3787966"/>
              <a:ext cx="522966" cy="681650"/>
            </a:xfrm>
            <a:prstGeom prst="rect">
              <a:avLst/>
            </a:prstGeom>
          </p:spPr>
        </p:pic>
        <p:pic>
          <p:nvPicPr>
            <p:cNvPr id="164" name="Picture 163">
              <a:extLst>
                <a:ext uri="{FF2B5EF4-FFF2-40B4-BE49-F238E27FC236}">
                  <a16:creationId xmlns:a16="http://schemas.microsoft.com/office/drawing/2014/main" id="{8788C4FC-686A-DEA8-A84F-E7E31CB9C14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73171" y="4852878"/>
              <a:ext cx="739128" cy="655753"/>
            </a:xfrm>
            <a:prstGeom prst="rect">
              <a:avLst/>
            </a:prstGeom>
          </p:spPr>
        </p:pic>
        <p:grpSp>
          <p:nvGrpSpPr>
            <p:cNvPr id="165" name="Group 164">
              <a:extLst>
                <a:ext uri="{FF2B5EF4-FFF2-40B4-BE49-F238E27FC236}">
                  <a16:creationId xmlns:a16="http://schemas.microsoft.com/office/drawing/2014/main" id="{27D6E94E-59A9-647D-F025-2B671EBB2F73}"/>
                </a:ext>
              </a:extLst>
            </p:cNvPr>
            <p:cNvGrpSpPr/>
            <p:nvPr/>
          </p:nvGrpSpPr>
          <p:grpSpPr>
            <a:xfrm>
              <a:off x="5781130" y="4559438"/>
              <a:ext cx="470369" cy="251435"/>
              <a:chOff x="7178615" y="1482323"/>
              <a:chExt cx="428908" cy="577473"/>
            </a:xfrm>
          </p:grpSpPr>
          <p:sp>
            <p:nvSpPr>
              <p:cNvPr id="166" name="Wave 165">
                <a:extLst>
                  <a:ext uri="{FF2B5EF4-FFF2-40B4-BE49-F238E27FC236}">
                    <a16:creationId xmlns:a16="http://schemas.microsoft.com/office/drawing/2014/main" id="{B789DC87-8E5C-218E-BEAD-963590E58997}"/>
                  </a:ext>
                </a:extLst>
              </p:cNvPr>
              <p:cNvSpPr/>
              <p:nvPr/>
            </p:nvSpPr>
            <p:spPr>
              <a:xfrm rot="5400000">
                <a:off x="6998873" y="183433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7" name="Wave 166">
                <a:extLst>
                  <a:ext uri="{FF2B5EF4-FFF2-40B4-BE49-F238E27FC236}">
                    <a16:creationId xmlns:a16="http://schemas.microsoft.com/office/drawing/2014/main" id="{28415FDB-5E22-9AC8-5926-B5A2580990F6}"/>
                  </a:ext>
                </a:extLst>
              </p:cNvPr>
              <p:cNvSpPr/>
              <p:nvPr/>
            </p:nvSpPr>
            <p:spPr>
              <a:xfrm rot="5400000">
                <a:off x="7197305" y="166206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8" name="Wave 167">
                <a:extLst>
                  <a:ext uri="{FF2B5EF4-FFF2-40B4-BE49-F238E27FC236}">
                    <a16:creationId xmlns:a16="http://schemas.microsoft.com/office/drawing/2014/main" id="{08DCF2F9-4873-CD6A-0BB6-C30FFA28BAEB}"/>
                  </a:ext>
                </a:extLst>
              </p:cNvPr>
              <p:cNvSpPr/>
              <p:nvPr/>
            </p:nvSpPr>
            <p:spPr>
              <a:xfrm rot="5400000">
                <a:off x="7382062" y="1806873"/>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3" name="TextBox 2">
            <a:extLst>
              <a:ext uri="{FF2B5EF4-FFF2-40B4-BE49-F238E27FC236}">
                <a16:creationId xmlns:a16="http://schemas.microsoft.com/office/drawing/2014/main" id="{8EA6F419-167D-CFE6-BEB0-303DC2A3FA53}"/>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9">
                  <a:extLst>
                    <a:ext uri="{A12FA001-AC4F-418D-AE19-62706E023703}">
                      <ahyp:hlinkClr xmlns:ahyp="http://schemas.microsoft.com/office/drawing/2018/hyperlinkcolor" val="tx"/>
                    </a:ext>
                  </a:extLst>
                </a:hlinkClick>
              </a:rPr>
              <a:t>http://teachers-make.com</a:t>
            </a:r>
            <a:r>
              <a:rPr lang="en-US" sz="1400" dirty="0"/>
              <a:t> </a:t>
            </a:r>
          </a:p>
        </p:txBody>
      </p:sp>
    </p:spTree>
    <p:extLst>
      <p:ext uri="{BB962C8B-B14F-4D97-AF65-F5344CB8AC3E}">
        <p14:creationId xmlns:p14="http://schemas.microsoft.com/office/powerpoint/2010/main" val="31689924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2FBF03-8E3C-B813-6146-7E49698DFE22}"/>
              </a:ext>
            </a:extLst>
          </p:cNvPr>
          <p:cNvSpPr/>
          <p:nvPr/>
        </p:nvSpPr>
        <p:spPr>
          <a:xfrm>
            <a:off x="0" y="0"/>
            <a:ext cx="9144000" cy="6858000"/>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Top Corners Rounded 11">
            <a:extLst>
              <a:ext uri="{FF2B5EF4-FFF2-40B4-BE49-F238E27FC236}">
                <a16:creationId xmlns:a16="http://schemas.microsoft.com/office/drawing/2014/main" id="{327186BC-94FD-7B62-EAF0-DB88B3DD0C86}"/>
              </a:ext>
            </a:extLst>
          </p:cNvPr>
          <p:cNvSpPr/>
          <p:nvPr/>
        </p:nvSpPr>
        <p:spPr>
          <a:xfrm>
            <a:off x="254735" y="313944"/>
            <a:ext cx="8570976" cy="6403078"/>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80B2C244-8886-E27A-8F1F-297A213965DA}"/>
              </a:ext>
            </a:extLst>
          </p:cNvPr>
          <p:cNvGrpSpPr/>
          <p:nvPr/>
        </p:nvGrpSpPr>
        <p:grpSpPr>
          <a:xfrm>
            <a:off x="502063" y="608497"/>
            <a:ext cx="8138768" cy="5324372"/>
            <a:chOff x="486832" y="578237"/>
            <a:chExt cx="8138768" cy="5324372"/>
          </a:xfrm>
        </p:grpSpPr>
        <p:pic>
          <p:nvPicPr>
            <p:cNvPr id="10" name="Picture 9">
              <a:extLst>
                <a:ext uri="{FF2B5EF4-FFF2-40B4-BE49-F238E27FC236}">
                  <a16:creationId xmlns:a16="http://schemas.microsoft.com/office/drawing/2014/main" id="{3A9305DF-037D-2783-C840-AA3777618D4D}"/>
                </a:ext>
              </a:extLst>
            </p:cNvPr>
            <p:cNvPicPr>
              <a:picLocks noChangeAspect="1"/>
            </p:cNvPicPr>
            <p:nvPr/>
          </p:nvPicPr>
          <p:blipFill>
            <a:blip r:embed="rId2">
              <a:alphaModFix amt="20000"/>
              <a:extLst>
                <a:ext uri="{28A0092B-C50C-407E-A947-70E740481C1C}">
                  <a14:useLocalDpi xmlns:a14="http://schemas.microsoft.com/office/drawing/2010/main" val="0"/>
                </a:ext>
              </a:extLst>
            </a:blip>
            <a:stretch>
              <a:fillRect/>
            </a:stretch>
          </p:blipFill>
          <p:spPr>
            <a:xfrm rot="21182131">
              <a:off x="486832" y="1357881"/>
              <a:ext cx="7645214" cy="4544728"/>
            </a:xfrm>
            <a:prstGeom prst="rect">
              <a:avLst/>
            </a:prstGeom>
          </p:spPr>
        </p:pic>
        <p:sp>
          <p:nvSpPr>
            <p:cNvPr id="9" name="TextBox 8">
              <a:extLst>
                <a:ext uri="{FF2B5EF4-FFF2-40B4-BE49-F238E27FC236}">
                  <a16:creationId xmlns:a16="http://schemas.microsoft.com/office/drawing/2014/main" id="{01490721-43FE-86F4-E33B-41103BBFD467}"/>
                </a:ext>
              </a:extLst>
            </p:cNvPr>
            <p:cNvSpPr txBox="1"/>
            <p:nvPr/>
          </p:nvSpPr>
          <p:spPr>
            <a:xfrm>
              <a:off x="827074" y="578237"/>
              <a:ext cx="7798526" cy="2901505"/>
            </a:xfrm>
            <a:prstGeom prst="rect">
              <a:avLst/>
            </a:prstGeom>
            <a:noFill/>
          </p:spPr>
          <p:txBody>
            <a:bodyPr wrap="square" rtlCol="0">
              <a:prstTxWarp prst="textArchUp">
                <a:avLst/>
              </a:prstTxWarp>
              <a:spAutoFit/>
            </a:bodyPr>
            <a:lstStyle/>
            <a:p>
              <a:pPr algn="ctr"/>
              <a:r>
                <a:rPr lang="en-US" sz="2800" dirty="0">
                  <a:solidFill>
                    <a:srgbClr val="002060"/>
                  </a:solidFill>
                </a:rPr>
                <a:t>CUNOA</a:t>
              </a:r>
              <a:r>
                <a:rPr lang="ro-RO" sz="2800" dirty="0">
                  <a:solidFill>
                    <a:srgbClr val="002060"/>
                  </a:solidFill>
                </a:rPr>
                <a:t>ȘTEREA ȘI IGIENA CORPULUI UMAN</a:t>
              </a:r>
              <a:endParaRPr lang="en-US" sz="2800" dirty="0">
                <a:solidFill>
                  <a:srgbClr val="002060"/>
                </a:solidFill>
              </a:endParaRPr>
            </a:p>
          </p:txBody>
        </p:sp>
      </p:grpSp>
      <p:sp>
        <p:nvSpPr>
          <p:cNvPr id="13" name="TextBox 12">
            <a:extLst>
              <a:ext uri="{FF2B5EF4-FFF2-40B4-BE49-F238E27FC236}">
                <a16:creationId xmlns:a16="http://schemas.microsoft.com/office/drawing/2014/main" id="{548FFD79-2B45-73E2-2769-33045210B1DE}"/>
              </a:ext>
            </a:extLst>
          </p:cNvPr>
          <p:cNvSpPr txBox="1"/>
          <p:nvPr/>
        </p:nvSpPr>
        <p:spPr>
          <a:xfrm>
            <a:off x="3149029" y="608497"/>
            <a:ext cx="2782388" cy="1015663"/>
          </a:xfrm>
          <a:prstGeom prst="rect">
            <a:avLst/>
          </a:prstGeom>
          <a:noFill/>
        </p:spPr>
        <p:txBody>
          <a:bodyPr wrap="square" rtlCol="0">
            <a:spAutoFit/>
          </a:bodyPr>
          <a:lstStyle/>
          <a:p>
            <a:pPr algn="ctr"/>
            <a:r>
              <a:rPr lang="ro-RO" sz="6000" dirty="0">
                <a:solidFill>
                  <a:srgbClr val="002060"/>
                </a:solidFill>
              </a:rPr>
              <a:t>OCHIUL</a:t>
            </a:r>
            <a:endParaRPr lang="en-US" sz="6000" dirty="0">
              <a:solidFill>
                <a:srgbClr val="002060"/>
              </a:solidFill>
            </a:endParaRPr>
          </a:p>
        </p:txBody>
      </p:sp>
      <p:pic>
        <p:nvPicPr>
          <p:cNvPr id="16" name="Picture 15">
            <a:extLst>
              <a:ext uri="{FF2B5EF4-FFF2-40B4-BE49-F238E27FC236}">
                <a16:creationId xmlns:a16="http://schemas.microsoft.com/office/drawing/2014/main" id="{AFC0B9AC-BB86-CFC0-969E-8B3D0FC94A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009" y="140978"/>
            <a:ext cx="1147746" cy="1053646"/>
          </a:xfrm>
          <a:prstGeom prst="rect">
            <a:avLst/>
          </a:prstGeom>
        </p:spPr>
      </p:pic>
      <p:pic>
        <p:nvPicPr>
          <p:cNvPr id="17" name="Picture 16">
            <a:extLst>
              <a:ext uri="{FF2B5EF4-FFF2-40B4-BE49-F238E27FC236}">
                <a16:creationId xmlns:a16="http://schemas.microsoft.com/office/drawing/2014/main" id="{D578BEB2-4469-41A9-4C1A-44A3D232A3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4129" y="5796245"/>
            <a:ext cx="1126805" cy="1056496"/>
          </a:xfrm>
          <a:prstGeom prst="rect">
            <a:avLst/>
          </a:prstGeom>
        </p:spPr>
      </p:pic>
      <p:sp>
        <p:nvSpPr>
          <p:cNvPr id="3" name="TextBox 2">
            <a:extLst>
              <a:ext uri="{FF2B5EF4-FFF2-40B4-BE49-F238E27FC236}">
                <a16:creationId xmlns:a16="http://schemas.microsoft.com/office/drawing/2014/main" id="{74F0AA65-FB5F-D15F-1187-79DF84552925}"/>
              </a:ext>
            </a:extLst>
          </p:cNvPr>
          <p:cNvSpPr txBox="1"/>
          <p:nvPr/>
        </p:nvSpPr>
        <p:spPr>
          <a:xfrm>
            <a:off x="500960" y="1398655"/>
            <a:ext cx="8030372" cy="5878532"/>
          </a:xfrm>
          <a:prstGeom prst="rect">
            <a:avLst/>
          </a:prstGeom>
          <a:noFill/>
        </p:spPr>
        <p:txBody>
          <a:bodyPr wrap="square">
            <a:spAutoFit/>
          </a:bodyPr>
          <a:lstStyle/>
          <a:p>
            <a:pPr algn="just"/>
            <a:r>
              <a:rPr lang="ro-RO" sz="1800" dirty="0">
                <a:latin typeface="Arial Narrow" panose="020B0606020202030204" pitchFamily="34" charset="0"/>
              </a:rPr>
              <a:t>	</a:t>
            </a:r>
            <a:r>
              <a:rPr lang="ro-RO" sz="1700" dirty="0">
                <a:latin typeface="Arial Narrow" panose="020B0606020202030204" pitchFamily="34" charset="0"/>
              </a:rPr>
              <a:t>Acesta este un material destinat învățării/consolidării cunoștințelor despre alcătuirea corpului uman. Este un material care se adresează elevilor cu Dizabilități Senzoriale Multiple care prezintă resturi de vedere. Poate fi utilizat și în cazul copiilor cu C.E.S. care prezintă alte dizabilități decât cea de vedere și care au ajuns la un nivel de dezvoltare cognitivă care le permite înțelegerea imaginilor utilizate în realizarea materialului.</a:t>
            </a:r>
          </a:p>
          <a:p>
            <a:pPr algn="just"/>
            <a:r>
              <a:rPr lang="ro-RO" sz="1700" dirty="0">
                <a:latin typeface="Arial Narrow" panose="020B0606020202030204" pitchFamily="34" charset="0"/>
              </a:rPr>
              <a:t>	Materialul conține o planșă cu alcătuirea ochiului. Prezentarea este una simplă, care facilitează învățarea alcătuirii organului vizual. Se recomandă plastifierea planșei care prezintă alcătuirea ochiului și expunerea acesteia în clasă, într-un loc special amenajat, astfel încât copilul să poată avea acces la informații pe tot parcursul timpului destinat parcurgerii acestui subiect. Există fișe de lucru care facilitează învățarea sau permit evaluarea cunoștințelor elevilor. </a:t>
            </a:r>
          </a:p>
          <a:p>
            <a:pPr algn="just"/>
            <a:r>
              <a:rPr lang="ro-RO" sz="1700" dirty="0">
                <a:latin typeface="Arial Narrow" panose="020B0606020202030204" pitchFamily="34" charset="0"/>
              </a:rPr>
              <a:t>		Înainte de a da spre rezolvare fișele de lucru prezentați copiilor alcătuirea ochiului uman, identificați poziția/dimensiunea/culoarea ochilor. Oferiți informații despre ce face pupila, funcțiile ochiului/văzului (ce putem face cu ajutorul ochilor). Formați echipe de elevi pentru a face mici experimente sau observații. De exemplu, pot să constate ce culoare au ochii colegului de bancă sau pot observa cum se dilată/contractă pupila când stăm timp de 30 de secunde cu ochii închiși sau întredeschiși. Pentru unele fișe de lucru este necesar ca elevii să aibă deprinderi de citire-scriere.</a:t>
            </a:r>
          </a:p>
          <a:p>
            <a:pPr algn="just"/>
            <a:r>
              <a:rPr lang="ro-RO" sz="1700" dirty="0">
                <a:latin typeface="Arial Narrow" panose="020B0606020202030204" pitchFamily="34" charset="0"/>
              </a:rPr>
              <a:t>	La finalul materialului veți găsi ”imagini puzzle” pentru obiecte/ființe care pot fi </a:t>
            </a:r>
          </a:p>
          <a:p>
            <a:pPr algn="just"/>
            <a:r>
              <a:rPr lang="ro-RO" sz="1700" dirty="0">
                <a:latin typeface="Arial Narrow" panose="020B0606020202030204" pitchFamily="34" charset="0"/>
              </a:rPr>
              <a:t>percepute cu ajutorul văzului, precum și imagini ale unor obiecte/ființe care pot fi percepute </a:t>
            </a:r>
          </a:p>
          <a:p>
            <a:pPr algn="just"/>
            <a:r>
              <a:rPr lang="ro-RO" sz="1700" dirty="0">
                <a:latin typeface="Arial Narrow" panose="020B0606020202030204" pitchFamily="34" charset="0"/>
              </a:rPr>
              <a:t>cu ajutorul altor organe de simț. Recomandăm plastifierea acestor ”imagini-puzzle”.</a:t>
            </a:r>
          </a:p>
          <a:p>
            <a:pPr algn="just"/>
            <a:endParaRPr lang="ro-RO" sz="1700" dirty="0">
              <a:latin typeface="Arial Narrow" panose="020B0606020202030204" pitchFamily="34" charset="0"/>
            </a:endParaRPr>
          </a:p>
          <a:p>
            <a:pPr algn="just"/>
            <a:endParaRPr lang="ro-RO" sz="1800" dirty="0">
              <a:latin typeface="Arial Narrow" panose="020B0606020202030204" pitchFamily="34" charset="0"/>
            </a:endParaRPr>
          </a:p>
        </p:txBody>
      </p:sp>
    </p:spTree>
    <p:extLst>
      <p:ext uri="{BB962C8B-B14F-4D97-AF65-F5344CB8AC3E}">
        <p14:creationId xmlns:p14="http://schemas.microsoft.com/office/powerpoint/2010/main" val="28691201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70916A9-B749-BA9C-4C48-7C7B4FFC7A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169128"/>
            <a:ext cx="3848333" cy="3077241"/>
          </a:xfrm>
          <a:prstGeom prst="rect">
            <a:avLst/>
          </a:prstGeom>
        </p:spPr>
      </p:pic>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sp>
        <p:nvSpPr>
          <p:cNvPr id="30" name="Rectangle 29">
            <a:extLst>
              <a:ext uri="{FF2B5EF4-FFF2-40B4-BE49-F238E27FC236}">
                <a16:creationId xmlns:a16="http://schemas.microsoft.com/office/drawing/2014/main" id="{213B65D3-775C-BB4B-DE97-FAC2DE14E70D}"/>
              </a:ext>
            </a:extLst>
          </p:cNvPr>
          <p:cNvSpPr/>
          <p:nvPr/>
        </p:nvSpPr>
        <p:spPr>
          <a:xfrm>
            <a:off x="5093517" y="2551113"/>
            <a:ext cx="2823273"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ORĂCĂITUL BROȘTEI</a:t>
            </a:r>
            <a:endParaRPr lang="en-US" sz="2400" b="1" dirty="0">
              <a:solidFill>
                <a:schemeClr val="tx1"/>
              </a:solidFill>
            </a:endParaRPr>
          </a:p>
        </p:txBody>
      </p:sp>
      <p:sp>
        <p:nvSpPr>
          <p:cNvPr id="31" name="Rectangle 30">
            <a:extLst>
              <a:ext uri="{FF2B5EF4-FFF2-40B4-BE49-F238E27FC236}">
                <a16:creationId xmlns:a16="http://schemas.microsoft.com/office/drawing/2014/main" id="{137C288D-CB39-9233-8393-AFAC6ABEAB04}"/>
              </a:ext>
            </a:extLst>
          </p:cNvPr>
          <p:cNvSpPr/>
          <p:nvPr/>
        </p:nvSpPr>
        <p:spPr>
          <a:xfrm>
            <a:off x="1330055" y="6034358"/>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MUZICA</a:t>
            </a:r>
            <a:endParaRPr lang="en-US" sz="2400" b="1" dirty="0">
              <a:solidFill>
                <a:schemeClr val="tx1"/>
              </a:solidFill>
            </a:endParaRPr>
          </a:p>
        </p:txBody>
      </p:sp>
      <p:sp>
        <p:nvSpPr>
          <p:cNvPr id="32" name="Rectangle 31">
            <a:extLst>
              <a:ext uri="{FF2B5EF4-FFF2-40B4-BE49-F238E27FC236}">
                <a16:creationId xmlns:a16="http://schemas.microsoft.com/office/drawing/2014/main" id="{24F4DA03-1201-E107-3A70-F81BBD4E21B5}"/>
              </a:ext>
            </a:extLst>
          </p:cNvPr>
          <p:cNvSpPr/>
          <p:nvPr/>
        </p:nvSpPr>
        <p:spPr>
          <a:xfrm>
            <a:off x="5343637" y="5764337"/>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CÂNTECUL ACORDEONULUI</a:t>
            </a:r>
            <a:endParaRPr lang="en-US" sz="2400" b="1" dirty="0">
              <a:solidFill>
                <a:schemeClr val="tx1"/>
              </a:solidFill>
            </a:endParaRPr>
          </a:p>
        </p:txBody>
      </p:sp>
      <p:pic>
        <p:nvPicPr>
          <p:cNvPr id="35" name="Picture 34">
            <a:extLst>
              <a:ext uri="{FF2B5EF4-FFF2-40B4-BE49-F238E27FC236}">
                <a16:creationId xmlns:a16="http://schemas.microsoft.com/office/drawing/2014/main" id="{7DEF80E5-5B88-DF5E-007C-81FC5D7C6F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222288"/>
            <a:ext cx="3848333" cy="3077241"/>
          </a:xfrm>
          <a:prstGeom prst="rect">
            <a:avLst/>
          </a:prstGeom>
        </p:spPr>
      </p:pic>
      <p:sp>
        <p:nvSpPr>
          <p:cNvPr id="38" name="Rectangle 37">
            <a:extLst>
              <a:ext uri="{FF2B5EF4-FFF2-40B4-BE49-F238E27FC236}">
                <a16:creationId xmlns:a16="http://schemas.microsoft.com/office/drawing/2014/main" id="{EAD65FE0-DD2A-CEEA-9B8E-75B7C1C0CB97}"/>
              </a:ext>
            </a:extLst>
          </p:cNvPr>
          <p:cNvSpPr/>
          <p:nvPr/>
        </p:nvSpPr>
        <p:spPr>
          <a:xfrm>
            <a:off x="848356" y="2599368"/>
            <a:ext cx="3221099"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SUNETUL </a:t>
            </a:r>
          </a:p>
          <a:p>
            <a:pPr algn="ctr"/>
            <a:r>
              <a:rPr lang="ro-RO" sz="2400" b="1" dirty="0">
                <a:solidFill>
                  <a:schemeClr val="tx1"/>
                </a:solidFill>
              </a:rPr>
              <a:t>CLAXONULUI</a:t>
            </a:r>
            <a:endParaRPr lang="en-US" sz="2400" b="1" dirty="0">
              <a:solidFill>
                <a:schemeClr val="tx1"/>
              </a:solidFill>
            </a:endParaRPr>
          </a:p>
        </p:txBody>
      </p:sp>
      <p:pic>
        <p:nvPicPr>
          <p:cNvPr id="40" name="Picture 39">
            <a:extLst>
              <a:ext uri="{FF2B5EF4-FFF2-40B4-BE49-F238E27FC236}">
                <a16:creationId xmlns:a16="http://schemas.microsoft.com/office/drawing/2014/main" id="{B668316E-0A6A-AA8F-80A7-5F5B258B66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grpSp>
        <p:nvGrpSpPr>
          <p:cNvPr id="149" name="Group 148">
            <a:extLst>
              <a:ext uri="{FF2B5EF4-FFF2-40B4-BE49-F238E27FC236}">
                <a16:creationId xmlns:a16="http://schemas.microsoft.com/office/drawing/2014/main" id="{02B223C2-072D-FDEF-80F4-D784E5065C44}"/>
              </a:ext>
            </a:extLst>
          </p:cNvPr>
          <p:cNvGrpSpPr/>
          <p:nvPr/>
        </p:nvGrpSpPr>
        <p:grpSpPr>
          <a:xfrm>
            <a:off x="1330055" y="1254364"/>
            <a:ext cx="2268075" cy="710813"/>
            <a:chOff x="1555816" y="1498346"/>
            <a:chExt cx="2268075" cy="710813"/>
          </a:xfrm>
        </p:grpSpPr>
        <p:pic>
          <p:nvPicPr>
            <p:cNvPr id="150" name="Picture 149">
              <a:extLst>
                <a:ext uri="{FF2B5EF4-FFF2-40B4-BE49-F238E27FC236}">
                  <a16:creationId xmlns:a16="http://schemas.microsoft.com/office/drawing/2014/main" id="{50C9B11F-8EDC-BAB0-AE8F-ADFDA07D88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8376" y="1559638"/>
              <a:ext cx="1735515" cy="534633"/>
            </a:xfrm>
            <a:prstGeom prst="rect">
              <a:avLst/>
            </a:prstGeom>
          </p:spPr>
        </p:pic>
        <p:grpSp>
          <p:nvGrpSpPr>
            <p:cNvPr id="151" name="Group 150">
              <a:extLst>
                <a:ext uri="{FF2B5EF4-FFF2-40B4-BE49-F238E27FC236}">
                  <a16:creationId xmlns:a16="http://schemas.microsoft.com/office/drawing/2014/main" id="{8CB3FD61-29CB-1EF0-4A3C-80B48ED4DF58}"/>
                </a:ext>
              </a:extLst>
            </p:cNvPr>
            <p:cNvGrpSpPr/>
            <p:nvPr/>
          </p:nvGrpSpPr>
          <p:grpSpPr>
            <a:xfrm>
              <a:off x="1555816" y="1498346"/>
              <a:ext cx="377584" cy="710813"/>
              <a:chOff x="3851333" y="3319368"/>
              <a:chExt cx="342250" cy="676373"/>
            </a:xfrm>
          </p:grpSpPr>
          <p:cxnSp>
            <p:nvCxnSpPr>
              <p:cNvPr id="152" name="Straight Connector 151">
                <a:extLst>
                  <a:ext uri="{FF2B5EF4-FFF2-40B4-BE49-F238E27FC236}">
                    <a16:creationId xmlns:a16="http://schemas.microsoft.com/office/drawing/2014/main" id="{413E9EC3-A706-15CE-DF69-C6F4E9515AEE}"/>
                  </a:ext>
                </a:extLst>
              </p:cNvPr>
              <p:cNvCxnSpPr/>
              <p:nvPr/>
            </p:nvCxnSpPr>
            <p:spPr>
              <a:xfrm>
                <a:off x="3907631" y="3319368"/>
                <a:ext cx="285952" cy="12716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83842A4C-B78A-6F22-3DB4-97A98D568442}"/>
                  </a:ext>
                </a:extLst>
              </p:cNvPr>
              <p:cNvCxnSpPr>
                <a:cxnSpLocks/>
              </p:cNvCxnSpPr>
              <p:nvPr/>
            </p:nvCxnSpPr>
            <p:spPr>
              <a:xfrm>
                <a:off x="3851333" y="3657411"/>
                <a:ext cx="318133"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6C500E88-D158-0884-8E47-D4C1E9609D64}"/>
                  </a:ext>
                </a:extLst>
              </p:cNvPr>
              <p:cNvCxnSpPr>
                <a:cxnSpLocks/>
              </p:cNvCxnSpPr>
              <p:nvPr/>
            </p:nvCxnSpPr>
            <p:spPr>
              <a:xfrm flipV="1">
                <a:off x="3917902" y="3835773"/>
                <a:ext cx="275681" cy="15996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5" name="Picture 154">
            <a:extLst>
              <a:ext uri="{FF2B5EF4-FFF2-40B4-BE49-F238E27FC236}">
                <a16:creationId xmlns:a16="http://schemas.microsoft.com/office/drawing/2014/main" id="{69B57A13-5825-166E-68DD-20718A4BDD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0055" y="4573594"/>
            <a:ext cx="2341072" cy="848164"/>
          </a:xfrm>
          <a:prstGeom prst="rect">
            <a:avLst/>
          </a:prstGeom>
        </p:spPr>
      </p:pic>
      <p:pic>
        <p:nvPicPr>
          <p:cNvPr id="156" name="Picture 155">
            <a:extLst>
              <a:ext uri="{FF2B5EF4-FFF2-40B4-BE49-F238E27FC236}">
                <a16:creationId xmlns:a16="http://schemas.microsoft.com/office/drawing/2014/main" id="{600BEB9D-4E33-A255-AB6B-DD9C8E2F69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93613" y="264404"/>
            <a:ext cx="2034990" cy="2219216"/>
          </a:xfrm>
          <a:prstGeom prst="rect">
            <a:avLst/>
          </a:prstGeom>
        </p:spPr>
      </p:pic>
      <p:pic>
        <p:nvPicPr>
          <p:cNvPr id="2" name="Picture 6" descr="C:\Users\Anca\Desktop\Picture6.png">
            <a:extLst>
              <a:ext uri="{FF2B5EF4-FFF2-40B4-BE49-F238E27FC236}">
                <a16:creationId xmlns:a16="http://schemas.microsoft.com/office/drawing/2014/main" id="{94073AD6-5B03-AF58-365C-2AB257044B6B}"/>
              </a:ext>
            </a:extLst>
          </p:cNvPr>
          <p:cNvPicPr>
            <a:picLocks noChangeAspect="1" noChangeArrowheads="1"/>
          </p:cNvPicPr>
          <p:nvPr/>
        </p:nvPicPr>
        <p:blipFill>
          <a:blip r:embed="rId7" cstate="print"/>
          <a:srcRect/>
          <a:stretch>
            <a:fillRect/>
          </a:stretch>
        </p:blipFill>
        <p:spPr bwMode="auto">
          <a:xfrm>
            <a:off x="5051413" y="4095432"/>
            <a:ext cx="2762532" cy="1532922"/>
          </a:xfrm>
          <a:prstGeom prst="rect">
            <a:avLst/>
          </a:prstGeom>
          <a:noFill/>
        </p:spPr>
      </p:pic>
      <p:sp>
        <p:nvSpPr>
          <p:cNvPr id="3" name="TextBox 2">
            <a:extLst>
              <a:ext uri="{FF2B5EF4-FFF2-40B4-BE49-F238E27FC236}">
                <a16:creationId xmlns:a16="http://schemas.microsoft.com/office/drawing/2014/main" id="{2EB4F832-633D-73F8-F748-541A56AD89A5}"/>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8">
                  <a:extLst>
                    <a:ext uri="{A12FA001-AC4F-418D-AE19-62706E023703}">
                      <ahyp:hlinkClr xmlns:ahyp="http://schemas.microsoft.com/office/drawing/2018/hyperlinkcolor" val="tx"/>
                    </a:ext>
                  </a:extLst>
                </a:hlinkClick>
              </a:rPr>
              <a:t>http://teachers-make.com</a:t>
            </a:r>
            <a:r>
              <a:rPr lang="en-US" sz="1400" dirty="0"/>
              <a:t> </a:t>
            </a:r>
          </a:p>
        </p:txBody>
      </p:sp>
    </p:spTree>
    <p:extLst>
      <p:ext uri="{BB962C8B-B14F-4D97-AF65-F5344CB8AC3E}">
        <p14:creationId xmlns:p14="http://schemas.microsoft.com/office/powerpoint/2010/main" val="11475504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70916A9-B749-BA9C-4C48-7C7B4FFC7A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169128"/>
            <a:ext cx="3848333" cy="3077241"/>
          </a:xfrm>
          <a:prstGeom prst="rect">
            <a:avLst/>
          </a:prstGeom>
        </p:spPr>
      </p:pic>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sp>
        <p:nvSpPr>
          <p:cNvPr id="30" name="Rectangle 29">
            <a:extLst>
              <a:ext uri="{FF2B5EF4-FFF2-40B4-BE49-F238E27FC236}">
                <a16:creationId xmlns:a16="http://schemas.microsoft.com/office/drawing/2014/main" id="{213B65D3-775C-BB4B-DE97-FAC2DE14E70D}"/>
              </a:ext>
            </a:extLst>
          </p:cNvPr>
          <p:cNvSpPr/>
          <p:nvPr/>
        </p:nvSpPr>
        <p:spPr>
          <a:xfrm>
            <a:off x="5093517" y="2551113"/>
            <a:ext cx="2823273"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endParaRPr>
          </a:p>
        </p:txBody>
      </p:sp>
      <p:sp>
        <p:nvSpPr>
          <p:cNvPr id="31" name="Rectangle 30">
            <a:extLst>
              <a:ext uri="{FF2B5EF4-FFF2-40B4-BE49-F238E27FC236}">
                <a16:creationId xmlns:a16="http://schemas.microsoft.com/office/drawing/2014/main" id="{137C288D-CB39-9233-8393-AFAC6ABEAB04}"/>
              </a:ext>
            </a:extLst>
          </p:cNvPr>
          <p:cNvSpPr/>
          <p:nvPr/>
        </p:nvSpPr>
        <p:spPr>
          <a:xfrm>
            <a:off x="1297389" y="5894858"/>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AERUL CALD AL FEONULUI</a:t>
            </a:r>
            <a:endParaRPr lang="en-US" sz="2400" b="1" dirty="0">
              <a:solidFill>
                <a:schemeClr val="tx1"/>
              </a:solidFill>
            </a:endParaRPr>
          </a:p>
        </p:txBody>
      </p:sp>
      <p:sp>
        <p:nvSpPr>
          <p:cNvPr id="32" name="Rectangle 31">
            <a:extLst>
              <a:ext uri="{FF2B5EF4-FFF2-40B4-BE49-F238E27FC236}">
                <a16:creationId xmlns:a16="http://schemas.microsoft.com/office/drawing/2014/main" id="{24F4DA03-1201-E107-3A70-F81BBD4E21B5}"/>
              </a:ext>
            </a:extLst>
          </p:cNvPr>
          <p:cNvSpPr/>
          <p:nvPr/>
        </p:nvSpPr>
        <p:spPr>
          <a:xfrm>
            <a:off x="5343637" y="5764337"/>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VÂNTUL</a:t>
            </a:r>
            <a:endParaRPr lang="en-US" sz="2400" b="1" dirty="0">
              <a:solidFill>
                <a:schemeClr val="tx1"/>
              </a:solidFill>
            </a:endParaRPr>
          </a:p>
        </p:txBody>
      </p:sp>
      <p:pic>
        <p:nvPicPr>
          <p:cNvPr id="35" name="Picture 34">
            <a:extLst>
              <a:ext uri="{FF2B5EF4-FFF2-40B4-BE49-F238E27FC236}">
                <a16:creationId xmlns:a16="http://schemas.microsoft.com/office/drawing/2014/main" id="{7DEF80E5-5B88-DF5E-007C-81FC5D7C6F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222288"/>
            <a:ext cx="3848333" cy="3077241"/>
          </a:xfrm>
          <a:prstGeom prst="rect">
            <a:avLst/>
          </a:prstGeom>
        </p:spPr>
      </p:pic>
      <p:sp>
        <p:nvSpPr>
          <p:cNvPr id="38" name="Rectangle 37">
            <a:extLst>
              <a:ext uri="{FF2B5EF4-FFF2-40B4-BE49-F238E27FC236}">
                <a16:creationId xmlns:a16="http://schemas.microsoft.com/office/drawing/2014/main" id="{EAD65FE0-DD2A-CEEA-9B8E-75B7C1C0CB97}"/>
              </a:ext>
            </a:extLst>
          </p:cNvPr>
          <p:cNvSpPr/>
          <p:nvPr/>
        </p:nvSpPr>
        <p:spPr>
          <a:xfrm>
            <a:off x="848356" y="2599368"/>
            <a:ext cx="3221099"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FRIGUL</a:t>
            </a:r>
          </a:p>
        </p:txBody>
      </p:sp>
      <p:pic>
        <p:nvPicPr>
          <p:cNvPr id="40" name="Picture 39">
            <a:extLst>
              <a:ext uri="{FF2B5EF4-FFF2-40B4-BE49-F238E27FC236}">
                <a16:creationId xmlns:a16="http://schemas.microsoft.com/office/drawing/2014/main" id="{B668316E-0A6A-AA8F-80A7-5F5B258B66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sp>
        <p:nvSpPr>
          <p:cNvPr id="3" name="TextBox 2">
            <a:extLst>
              <a:ext uri="{FF2B5EF4-FFF2-40B4-BE49-F238E27FC236}">
                <a16:creationId xmlns:a16="http://schemas.microsoft.com/office/drawing/2014/main" id="{2EB4F832-633D-73F8-F748-541A56AD89A5}"/>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4">
                  <a:extLst>
                    <a:ext uri="{A12FA001-AC4F-418D-AE19-62706E023703}">
                      <ahyp:hlinkClr xmlns:ahyp="http://schemas.microsoft.com/office/drawing/2018/hyperlinkcolor" val="tx"/>
                    </a:ext>
                  </a:extLst>
                </a:hlinkClick>
              </a:rPr>
              <a:t>http://teachers-make.com</a:t>
            </a:r>
            <a:r>
              <a:rPr lang="en-US" sz="1400" dirty="0"/>
              <a:t> </a:t>
            </a:r>
          </a:p>
        </p:txBody>
      </p:sp>
      <p:pic>
        <p:nvPicPr>
          <p:cNvPr id="4" name="Picture 3">
            <a:extLst>
              <a:ext uri="{FF2B5EF4-FFF2-40B4-BE49-F238E27FC236}">
                <a16:creationId xmlns:a16="http://schemas.microsoft.com/office/drawing/2014/main" id="{BE91D497-FCFE-3EF8-4AD8-014EF23F72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533374">
            <a:off x="2072749" y="407779"/>
            <a:ext cx="614317" cy="2006099"/>
          </a:xfrm>
          <a:prstGeom prst="rect">
            <a:avLst/>
          </a:prstGeom>
        </p:spPr>
      </p:pic>
      <p:grpSp>
        <p:nvGrpSpPr>
          <p:cNvPr id="5" name="Group 4">
            <a:extLst>
              <a:ext uri="{FF2B5EF4-FFF2-40B4-BE49-F238E27FC236}">
                <a16:creationId xmlns:a16="http://schemas.microsoft.com/office/drawing/2014/main" id="{0E6B4FDA-9D4B-C0C7-388E-D831F402D51D}"/>
              </a:ext>
            </a:extLst>
          </p:cNvPr>
          <p:cNvGrpSpPr/>
          <p:nvPr/>
        </p:nvGrpSpPr>
        <p:grpSpPr>
          <a:xfrm>
            <a:off x="5743918" y="487742"/>
            <a:ext cx="1522470" cy="2029097"/>
            <a:chOff x="2750671" y="3913434"/>
            <a:chExt cx="1073219" cy="1232117"/>
          </a:xfrm>
        </p:grpSpPr>
        <p:pic>
          <p:nvPicPr>
            <p:cNvPr id="6" name="Picture 5">
              <a:extLst>
                <a:ext uri="{FF2B5EF4-FFF2-40B4-BE49-F238E27FC236}">
                  <a16:creationId xmlns:a16="http://schemas.microsoft.com/office/drawing/2014/main" id="{90BDAC97-050C-6C36-37DB-000E68576B8D}"/>
                </a:ext>
              </a:extLst>
            </p:cNvPr>
            <p:cNvPicPr>
              <a:picLocks noChangeAspect="1"/>
            </p:cNvPicPr>
            <p:nvPr/>
          </p:nvPicPr>
          <p:blipFill>
            <a:blip r:embed="rId6">
              <a:alphaModFix/>
              <a:extLst>
                <a:ext uri="{28A0092B-C50C-407E-A947-70E740481C1C}">
                  <a14:useLocalDpi xmlns:a14="http://schemas.microsoft.com/office/drawing/2010/main" val="0"/>
                </a:ext>
              </a:extLst>
            </a:blip>
            <a:stretch>
              <a:fillRect/>
            </a:stretch>
          </p:blipFill>
          <p:spPr>
            <a:xfrm>
              <a:off x="2750671" y="3913434"/>
              <a:ext cx="1073219" cy="1232117"/>
            </a:xfrm>
            <a:prstGeom prst="rect">
              <a:avLst/>
            </a:prstGeom>
          </p:spPr>
        </p:pic>
        <p:grpSp>
          <p:nvGrpSpPr>
            <p:cNvPr id="7" name="Group 6">
              <a:extLst>
                <a:ext uri="{FF2B5EF4-FFF2-40B4-BE49-F238E27FC236}">
                  <a16:creationId xmlns:a16="http://schemas.microsoft.com/office/drawing/2014/main" id="{5C2DAD8A-2505-3226-4131-4E63A47AD0F0}"/>
                </a:ext>
              </a:extLst>
            </p:cNvPr>
            <p:cNvGrpSpPr/>
            <p:nvPr/>
          </p:nvGrpSpPr>
          <p:grpSpPr>
            <a:xfrm>
              <a:off x="3128293" y="4183484"/>
              <a:ext cx="496306" cy="534634"/>
              <a:chOff x="971166" y="1681581"/>
              <a:chExt cx="1129467" cy="1466017"/>
            </a:xfrm>
          </p:grpSpPr>
          <p:pic>
            <p:nvPicPr>
              <p:cNvPr id="8" name="Picture 7">
                <a:extLst>
                  <a:ext uri="{FF2B5EF4-FFF2-40B4-BE49-F238E27FC236}">
                    <a16:creationId xmlns:a16="http://schemas.microsoft.com/office/drawing/2014/main" id="{41C30B3A-E55D-7D2D-AAD9-7D11D7A72AE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324264">
                <a:off x="971166" y="1681581"/>
                <a:ext cx="928679" cy="941193"/>
              </a:xfrm>
              <a:prstGeom prst="rect">
                <a:avLst/>
              </a:prstGeom>
            </p:spPr>
          </p:pic>
          <p:pic>
            <p:nvPicPr>
              <p:cNvPr id="9" name="Picture 8">
                <a:extLst>
                  <a:ext uri="{FF2B5EF4-FFF2-40B4-BE49-F238E27FC236}">
                    <a16:creationId xmlns:a16="http://schemas.microsoft.com/office/drawing/2014/main" id="{24DCDC56-C655-C7A6-9976-A16EA93A1A8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63584" y="2226978"/>
                <a:ext cx="1037049" cy="920620"/>
              </a:xfrm>
              <a:prstGeom prst="rect">
                <a:avLst/>
              </a:prstGeom>
            </p:spPr>
          </p:pic>
        </p:grpSp>
      </p:grpSp>
      <p:sp>
        <p:nvSpPr>
          <p:cNvPr id="10" name="Rectangle 9">
            <a:extLst>
              <a:ext uri="{FF2B5EF4-FFF2-40B4-BE49-F238E27FC236}">
                <a16:creationId xmlns:a16="http://schemas.microsoft.com/office/drawing/2014/main" id="{4A6B50D7-9A06-0D95-4445-0559B282F561}"/>
              </a:ext>
            </a:extLst>
          </p:cNvPr>
          <p:cNvSpPr/>
          <p:nvPr/>
        </p:nvSpPr>
        <p:spPr>
          <a:xfrm>
            <a:off x="4843707" y="2554765"/>
            <a:ext cx="3221099"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CUM SE SIMTE GHEAȚA</a:t>
            </a:r>
          </a:p>
        </p:txBody>
      </p:sp>
      <p:pic>
        <p:nvPicPr>
          <p:cNvPr id="12" name="Picture 11">
            <a:extLst>
              <a:ext uri="{FF2B5EF4-FFF2-40B4-BE49-F238E27FC236}">
                <a16:creationId xmlns:a16="http://schemas.microsoft.com/office/drawing/2014/main" id="{627AD7F2-7D08-D46C-7AC0-AB623DB0265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0874" y="3896343"/>
            <a:ext cx="2678065" cy="1881002"/>
          </a:xfrm>
          <a:prstGeom prst="rect">
            <a:avLst/>
          </a:prstGeom>
        </p:spPr>
      </p:pic>
      <p:pic>
        <p:nvPicPr>
          <p:cNvPr id="14" name="Picture 13">
            <a:extLst>
              <a:ext uri="{FF2B5EF4-FFF2-40B4-BE49-F238E27FC236}">
                <a16:creationId xmlns:a16="http://schemas.microsoft.com/office/drawing/2014/main" id="{B2B315DF-C42B-99D7-EA40-A8906408853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462766" y="3596341"/>
            <a:ext cx="1982980" cy="2207022"/>
          </a:xfrm>
          <a:prstGeom prst="rect">
            <a:avLst/>
          </a:prstGeom>
        </p:spPr>
      </p:pic>
    </p:spTree>
    <p:extLst>
      <p:ext uri="{BB962C8B-B14F-4D97-AF65-F5344CB8AC3E}">
        <p14:creationId xmlns:p14="http://schemas.microsoft.com/office/powerpoint/2010/main" val="8367452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88443F5-4583-650E-EF83-7965F4181E6E}"/>
              </a:ext>
            </a:extLst>
          </p:cNvPr>
          <p:cNvSpPr/>
          <p:nvPr/>
        </p:nvSpPr>
        <p:spPr>
          <a:xfrm>
            <a:off x="0" y="0"/>
            <a:ext cx="9144000" cy="6858000"/>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Top Corners Rounded 3">
            <a:extLst>
              <a:ext uri="{FF2B5EF4-FFF2-40B4-BE49-F238E27FC236}">
                <a16:creationId xmlns:a16="http://schemas.microsoft.com/office/drawing/2014/main" id="{3EAC1C4B-2B45-1A24-545E-E6438D9CA306}"/>
              </a:ext>
            </a:extLst>
          </p:cNvPr>
          <p:cNvSpPr/>
          <p:nvPr/>
        </p:nvSpPr>
        <p:spPr>
          <a:xfrm>
            <a:off x="256032" y="377952"/>
            <a:ext cx="8570976" cy="6230112"/>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A76BEB35-DEF2-B838-BCF6-C3042211CE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4095" y="2764111"/>
            <a:ext cx="4028006" cy="2394464"/>
          </a:xfrm>
          <a:prstGeom prst="rect">
            <a:avLst/>
          </a:prstGeom>
        </p:spPr>
      </p:pic>
      <p:sp>
        <p:nvSpPr>
          <p:cNvPr id="7" name="TextBox 6">
            <a:extLst>
              <a:ext uri="{FF2B5EF4-FFF2-40B4-BE49-F238E27FC236}">
                <a16:creationId xmlns:a16="http://schemas.microsoft.com/office/drawing/2014/main" id="{F848CC2E-1E5C-7C5C-B83D-D8A5F0047268}"/>
              </a:ext>
            </a:extLst>
          </p:cNvPr>
          <p:cNvSpPr txBox="1"/>
          <p:nvPr/>
        </p:nvSpPr>
        <p:spPr>
          <a:xfrm>
            <a:off x="1630825" y="373688"/>
            <a:ext cx="6296877" cy="646331"/>
          </a:xfrm>
          <a:prstGeom prst="rect">
            <a:avLst/>
          </a:prstGeom>
          <a:noFill/>
        </p:spPr>
        <p:txBody>
          <a:bodyPr wrap="square" rtlCol="0">
            <a:spAutoFit/>
          </a:bodyPr>
          <a:lstStyle/>
          <a:p>
            <a:pPr algn="ctr"/>
            <a:r>
              <a:rPr lang="en-US" sz="3600" b="1" dirty="0">
                <a:solidFill>
                  <a:srgbClr val="0070C0"/>
                </a:solidFill>
              </a:rPr>
              <a:t>ALC</a:t>
            </a:r>
            <a:r>
              <a:rPr lang="ro-RO" sz="3600" b="1" dirty="0">
                <a:solidFill>
                  <a:srgbClr val="0070C0"/>
                </a:solidFill>
              </a:rPr>
              <a:t>ĂTUIREA OCHIULUI</a:t>
            </a:r>
            <a:endParaRPr lang="en-US" sz="3600" b="1" dirty="0">
              <a:solidFill>
                <a:srgbClr val="0070C0"/>
              </a:solidFill>
            </a:endParaRPr>
          </a:p>
        </p:txBody>
      </p:sp>
      <p:grpSp>
        <p:nvGrpSpPr>
          <p:cNvPr id="56" name="Group 55">
            <a:extLst>
              <a:ext uri="{FF2B5EF4-FFF2-40B4-BE49-F238E27FC236}">
                <a16:creationId xmlns:a16="http://schemas.microsoft.com/office/drawing/2014/main" id="{FF0FA340-3638-D54E-D48F-94E7ADBBBE49}"/>
              </a:ext>
            </a:extLst>
          </p:cNvPr>
          <p:cNvGrpSpPr/>
          <p:nvPr/>
        </p:nvGrpSpPr>
        <p:grpSpPr>
          <a:xfrm>
            <a:off x="2432866" y="2197181"/>
            <a:ext cx="4562621" cy="1788575"/>
            <a:chOff x="2420630" y="2461541"/>
            <a:chExt cx="4562621" cy="1788575"/>
          </a:xfrm>
        </p:grpSpPr>
        <p:sp>
          <p:nvSpPr>
            <p:cNvPr id="14" name="Moon 13">
              <a:extLst>
                <a:ext uri="{FF2B5EF4-FFF2-40B4-BE49-F238E27FC236}">
                  <a16:creationId xmlns:a16="http://schemas.microsoft.com/office/drawing/2014/main" id="{CF199E4F-ABF4-DF0F-D434-3DAD149E840F}"/>
                </a:ext>
              </a:extLst>
            </p:cNvPr>
            <p:cNvSpPr/>
            <p:nvPr/>
          </p:nvSpPr>
          <p:spPr>
            <a:xfrm rot="5566710">
              <a:off x="4252978" y="822435"/>
              <a:ext cx="1068629" cy="4391917"/>
            </a:xfrm>
            <a:custGeom>
              <a:avLst/>
              <a:gdLst>
                <a:gd name="connsiteX0" fmla="*/ 841248 w 841248"/>
                <a:gd name="connsiteY0" fmla="*/ 4106200 h 4106200"/>
                <a:gd name="connsiteX1" fmla="*/ 0 w 841248"/>
                <a:gd name="connsiteY1" fmla="*/ 2053100 h 4106200"/>
                <a:gd name="connsiteX2" fmla="*/ 841248 w 841248"/>
                <a:gd name="connsiteY2" fmla="*/ 0 h 4106200"/>
                <a:gd name="connsiteX3" fmla="*/ 420624 w 841248"/>
                <a:gd name="connsiteY3" fmla="*/ 2053100 h 4106200"/>
                <a:gd name="connsiteX4" fmla="*/ 841249 w 841248"/>
                <a:gd name="connsiteY4" fmla="*/ 4106201 h 4106200"/>
                <a:gd name="connsiteX5" fmla="*/ 841248 w 841248"/>
                <a:gd name="connsiteY5" fmla="*/ 4106200 h 4106200"/>
                <a:gd name="connsiteX0" fmla="*/ 841248 w 902078"/>
                <a:gd name="connsiteY0" fmla="*/ 4154450 h 4251879"/>
                <a:gd name="connsiteX1" fmla="*/ 0 w 902078"/>
                <a:gd name="connsiteY1" fmla="*/ 2101350 h 4251879"/>
                <a:gd name="connsiteX2" fmla="*/ 841248 w 902078"/>
                <a:gd name="connsiteY2" fmla="*/ 48250 h 4251879"/>
                <a:gd name="connsiteX3" fmla="*/ 420624 w 902078"/>
                <a:gd name="connsiteY3" fmla="*/ 2101350 h 4251879"/>
                <a:gd name="connsiteX4" fmla="*/ 841249 w 902078"/>
                <a:gd name="connsiteY4" fmla="*/ 4154451 h 4251879"/>
                <a:gd name="connsiteX5" fmla="*/ 841248 w 902078"/>
                <a:gd name="connsiteY5" fmla="*/ 4154450 h 4251879"/>
                <a:gd name="connsiteX0" fmla="*/ 841248 w 896767"/>
                <a:gd name="connsiteY0" fmla="*/ 4210838 h 4308267"/>
                <a:gd name="connsiteX1" fmla="*/ 0 w 896767"/>
                <a:gd name="connsiteY1" fmla="*/ 2157738 h 4308267"/>
                <a:gd name="connsiteX2" fmla="*/ 841248 w 896767"/>
                <a:gd name="connsiteY2" fmla="*/ 104638 h 4308267"/>
                <a:gd name="connsiteX3" fmla="*/ 420624 w 896767"/>
                <a:gd name="connsiteY3" fmla="*/ 2157738 h 4308267"/>
                <a:gd name="connsiteX4" fmla="*/ 841249 w 896767"/>
                <a:gd name="connsiteY4" fmla="*/ 4210839 h 4308267"/>
                <a:gd name="connsiteX5" fmla="*/ 841248 w 896767"/>
                <a:gd name="connsiteY5" fmla="*/ 4210838 h 4308267"/>
                <a:gd name="connsiteX0" fmla="*/ 841248 w 901203"/>
                <a:gd name="connsiteY0" fmla="*/ 4209686 h 4307115"/>
                <a:gd name="connsiteX1" fmla="*/ 0 w 901203"/>
                <a:gd name="connsiteY1" fmla="*/ 2156586 h 4307115"/>
                <a:gd name="connsiteX2" fmla="*/ 841248 w 901203"/>
                <a:gd name="connsiteY2" fmla="*/ 103486 h 4307115"/>
                <a:gd name="connsiteX3" fmla="*/ 420624 w 901203"/>
                <a:gd name="connsiteY3" fmla="*/ 2156586 h 4307115"/>
                <a:gd name="connsiteX4" fmla="*/ 841249 w 901203"/>
                <a:gd name="connsiteY4" fmla="*/ 4209687 h 4307115"/>
                <a:gd name="connsiteX5" fmla="*/ 841248 w 901203"/>
                <a:gd name="connsiteY5" fmla="*/ 4209686 h 4307115"/>
                <a:gd name="connsiteX0" fmla="*/ 841248 w 901203"/>
                <a:gd name="connsiteY0" fmla="*/ 4209686 h 4348638"/>
                <a:gd name="connsiteX1" fmla="*/ 0 w 901203"/>
                <a:gd name="connsiteY1" fmla="*/ 2156586 h 4348638"/>
                <a:gd name="connsiteX2" fmla="*/ 841248 w 901203"/>
                <a:gd name="connsiteY2" fmla="*/ 103486 h 4348638"/>
                <a:gd name="connsiteX3" fmla="*/ 420624 w 901203"/>
                <a:gd name="connsiteY3" fmla="*/ 2156586 h 4348638"/>
                <a:gd name="connsiteX4" fmla="*/ 841249 w 901203"/>
                <a:gd name="connsiteY4" fmla="*/ 4209687 h 4348638"/>
                <a:gd name="connsiteX5" fmla="*/ 841248 w 901203"/>
                <a:gd name="connsiteY5" fmla="*/ 4209686 h 4348638"/>
                <a:gd name="connsiteX0" fmla="*/ 878445 w 901276"/>
                <a:gd name="connsiteY0" fmla="*/ 4220091 h 4334887"/>
                <a:gd name="connsiteX1" fmla="*/ 73 w 901276"/>
                <a:gd name="connsiteY1" fmla="*/ 2156586 h 4334887"/>
                <a:gd name="connsiteX2" fmla="*/ 841321 w 901276"/>
                <a:gd name="connsiteY2" fmla="*/ 103486 h 4334887"/>
                <a:gd name="connsiteX3" fmla="*/ 420697 w 901276"/>
                <a:gd name="connsiteY3" fmla="*/ 2156586 h 4334887"/>
                <a:gd name="connsiteX4" fmla="*/ 841322 w 901276"/>
                <a:gd name="connsiteY4" fmla="*/ 4209687 h 4334887"/>
                <a:gd name="connsiteX5" fmla="*/ 878445 w 901276"/>
                <a:gd name="connsiteY5" fmla="*/ 4220091 h 4334887"/>
                <a:gd name="connsiteX0" fmla="*/ 995026 w 995026"/>
                <a:gd name="connsiteY0" fmla="*/ 4336549 h 4446971"/>
                <a:gd name="connsiteX1" fmla="*/ 1145 w 995026"/>
                <a:gd name="connsiteY1" fmla="*/ 2156586 h 4446971"/>
                <a:gd name="connsiteX2" fmla="*/ 842393 w 995026"/>
                <a:gd name="connsiteY2" fmla="*/ 103486 h 4446971"/>
                <a:gd name="connsiteX3" fmla="*/ 421769 w 995026"/>
                <a:gd name="connsiteY3" fmla="*/ 2156586 h 4446971"/>
                <a:gd name="connsiteX4" fmla="*/ 842394 w 995026"/>
                <a:gd name="connsiteY4" fmla="*/ 4209687 h 4446971"/>
                <a:gd name="connsiteX5" fmla="*/ 995026 w 995026"/>
                <a:gd name="connsiteY5" fmla="*/ 4336549 h 4446971"/>
                <a:gd name="connsiteX0" fmla="*/ 995026 w 1031263"/>
                <a:gd name="connsiteY0" fmla="*/ 4336549 h 4446971"/>
                <a:gd name="connsiteX1" fmla="*/ 1145 w 1031263"/>
                <a:gd name="connsiteY1" fmla="*/ 2156586 h 4446971"/>
                <a:gd name="connsiteX2" fmla="*/ 842393 w 1031263"/>
                <a:gd name="connsiteY2" fmla="*/ 103486 h 4446971"/>
                <a:gd name="connsiteX3" fmla="*/ 421769 w 1031263"/>
                <a:gd name="connsiteY3" fmla="*/ 2156586 h 4446971"/>
                <a:gd name="connsiteX4" fmla="*/ 983564 w 1031263"/>
                <a:gd name="connsiteY4" fmla="*/ 3848852 h 4446971"/>
                <a:gd name="connsiteX5" fmla="*/ 995026 w 1031263"/>
                <a:gd name="connsiteY5" fmla="*/ 4336549 h 4446971"/>
                <a:gd name="connsiteX0" fmla="*/ 995026 w 1031263"/>
                <a:gd name="connsiteY0" fmla="*/ 4336549 h 4408544"/>
                <a:gd name="connsiteX1" fmla="*/ 1145 w 1031263"/>
                <a:gd name="connsiteY1" fmla="*/ 2156586 h 4408544"/>
                <a:gd name="connsiteX2" fmla="*/ 842393 w 1031263"/>
                <a:gd name="connsiteY2" fmla="*/ 103486 h 4408544"/>
                <a:gd name="connsiteX3" fmla="*/ 421769 w 1031263"/>
                <a:gd name="connsiteY3" fmla="*/ 2156586 h 4408544"/>
                <a:gd name="connsiteX4" fmla="*/ 983564 w 1031263"/>
                <a:gd name="connsiteY4" fmla="*/ 3848852 h 4408544"/>
                <a:gd name="connsiteX5" fmla="*/ 995026 w 1031263"/>
                <a:gd name="connsiteY5" fmla="*/ 4336549 h 4408544"/>
                <a:gd name="connsiteX0" fmla="*/ 995026 w 995026"/>
                <a:gd name="connsiteY0" fmla="*/ 4336549 h 4408544"/>
                <a:gd name="connsiteX1" fmla="*/ 1145 w 995026"/>
                <a:gd name="connsiteY1" fmla="*/ 2156586 h 4408544"/>
                <a:gd name="connsiteX2" fmla="*/ 842393 w 995026"/>
                <a:gd name="connsiteY2" fmla="*/ 103486 h 4408544"/>
                <a:gd name="connsiteX3" fmla="*/ 421769 w 995026"/>
                <a:gd name="connsiteY3" fmla="*/ 2156586 h 4408544"/>
                <a:gd name="connsiteX4" fmla="*/ 983564 w 995026"/>
                <a:gd name="connsiteY4" fmla="*/ 3848852 h 4408544"/>
                <a:gd name="connsiteX5" fmla="*/ 995026 w 995026"/>
                <a:gd name="connsiteY5" fmla="*/ 4336549 h 4408544"/>
                <a:gd name="connsiteX0" fmla="*/ 995026 w 1026187"/>
                <a:gd name="connsiteY0" fmla="*/ 4336549 h 4408544"/>
                <a:gd name="connsiteX1" fmla="*/ 1145 w 1026187"/>
                <a:gd name="connsiteY1" fmla="*/ 2156586 h 4408544"/>
                <a:gd name="connsiteX2" fmla="*/ 842393 w 1026187"/>
                <a:gd name="connsiteY2" fmla="*/ 103486 h 4408544"/>
                <a:gd name="connsiteX3" fmla="*/ 421769 w 1026187"/>
                <a:gd name="connsiteY3" fmla="*/ 2156586 h 4408544"/>
                <a:gd name="connsiteX4" fmla="*/ 983564 w 1026187"/>
                <a:gd name="connsiteY4" fmla="*/ 3848852 h 4408544"/>
                <a:gd name="connsiteX5" fmla="*/ 995026 w 1026187"/>
                <a:gd name="connsiteY5" fmla="*/ 4336549 h 4408544"/>
                <a:gd name="connsiteX0" fmla="*/ 995026 w 1068939"/>
                <a:gd name="connsiteY0" fmla="*/ 4336549 h 4408544"/>
                <a:gd name="connsiteX1" fmla="*/ 1145 w 1068939"/>
                <a:gd name="connsiteY1" fmla="*/ 2156586 h 4408544"/>
                <a:gd name="connsiteX2" fmla="*/ 842393 w 1068939"/>
                <a:gd name="connsiteY2" fmla="*/ 103486 h 4408544"/>
                <a:gd name="connsiteX3" fmla="*/ 421769 w 1068939"/>
                <a:gd name="connsiteY3" fmla="*/ 2156586 h 4408544"/>
                <a:gd name="connsiteX4" fmla="*/ 983564 w 1068939"/>
                <a:gd name="connsiteY4" fmla="*/ 3848852 h 4408544"/>
                <a:gd name="connsiteX5" fmla="*/ 995026 w 1068939"/>
                <a:gd name="connsiteY5" fmla="*/ 4336549 h 4408544"/>
                <a:gd name="connsiteX0" fmla="*/ 995026 w 1068939"/>
                <a:gd name="connsiteY0" fmla="*/ 4233063 h 4305058"/>
                <a:gd name="connsiteX1" fmla="*/ 1145 w 1068939"/>
                <a:gd name="connsiteY1" fmla="*/ 2053100 h 4305058"/>
                <a:gd name="connsiteX2" fmla="*/ 842393 w 1068939"/>
                <a:gd name="connsiteY2" fmla="*/ 0 h 4305058"/>
                <a:gd name="connsiteX3" fmla="*/ 421769 w 1068939"/>
                <a:gd name="connsiteY3" fmla="*/ 2053100 h 4305058"/>
                <a:gd name="connsiteX4" fmla="*/ 983564 w 1068939"/>
                <a:gd name="connsiteY4" fmla="*/ 3745366 h 4305058"/>
                <a:gd name="connsiteX5" fmla="*/ 995026 w 1068939"/>
                <a:gd name="connsiteY5" fmla="*/ 4233063 h 4305058"/>
                <a:gd name="connsiteX0" fmla="*/ 994716 w 1068629"/>
                <a:gd name="connsiteY0" fmla="*/ 4319489 h 4391917"/>
                <a:gd name="connsiteX1" fmla="*/ 835 w 1068629"/>
                <a:gd name="connsiteY1" fmla="*/ 2139526 h 4391917"/>
                <a:gd name="connsiteX2" fmla="*/ 862302 w 1068629"/>
                <a:gd name="connsiteY2" fmla="*/ 0 h 4391917"/>
                <a:gd name="connsiteX3" fmla="*/ 421459 w 1068629"/>
                <a:gd name="connsiteY3" fmla="*/ 2139526 h 4391917"/>
                <a:gd name="connsiteX4" fmla="*/ 983254 w 1068629"/>
                <a:gd name="connsiteY4" fmla="*/ 3831792 h 4391917"/>
                <a:gd name="connsiteX5" fmla="*/ 994716 w 1068629"/>
                <a:gd name="connsiteY5" fmla="*/ 4319489 h 439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629" h="4391917">
                  <a:moveTo>
                    <a:pt x="994716" y="4319489"/>
                  </a:moveTo>
                  <a:cubicBezTo>
                    <a:pt x="186645" y="4787793"/>
                    <a:pt x="22904" y="2859441"/>
                    <a:pt x="835" y="2139526"/>
                  </a:cubicBezTo>
                  <a:cubicBezTo>
                    <a:pt x="-21234" y="1419611"/>
                    <a:pt x="397694" y="0"/>
                    <a:pt x="862302" y="0"/>
                  </a:cubicBezTo>
                  <a:cubicBezTo>
                    <a:pt x="846880" y="29389"/>
                    <a:pt x="408005" y="909503"/>
                    <a:pt x="421459" y="2139526"/>
                  </a:cubicBezTo>
                  <a:cubicBezTo>
                    <a:pt x="319404" y="3253090"/>
                    <a:pt x="928592" y="3770474"/>
                    <a:pt x="983254" y="3831792"/>
                  </a:cubicBezTo>
                  <a:cubicBezTo>
                    <a:pt x="1074092" y="4026754"/>
                    <a:pt x="1113263" y="4163191"/>
                    <a:pt x="994716" y="4319489"/>
                  </a:cubicBezTo>
                  <a:close/>
                </a:path>
              </a:pathLst>
            </a:custGeom>
            <a:solidFill>
              <a:schemeClr val="tx2">
                <a:lumMod val="50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5549A56C-32FE-3697-93DC-8E377E13093A}"/>
                </a:ext>
              </a:extLst>
            </p:cNvPr>
            <p:cNvGrpSpPr/>
            <p:nvPr/>
          </p:nvGrpSpPr>
          <p:grpSpPr>
            <a:xfrm>
              <a:off x="2533312" y="2461541"/>
              <a:ext cx="1351285" cy="1630893"/>
              <a:chOff x="2533312" y="2461541"/>
              <a:chExt cx="1351285" cy="1630893"/>
            </a:xfrm>
          </p:grpSpPr>
          <p:sp>
            <p:nvSpPr>
              <p:cNvPr id="15" name="Arc 14">
                <a:extLst>
                  <a:ext uri="{FF2B5EF4-FFF2-40B4-BE49-F238E27FC236}">
                    <a16:creationId xmlns:a16="http://schemas.microsoft.com/office/drawing/2014/main" id="{3D07405B-D2B1-160B-B966-C37986E923ED}"/>
                  </a:ext>
                </a:extLst>
              </p:cNvPr>
              <p:cNvSpPr/>
              <p:nvPr/>
            </p:nvSpPr>
            <p:spPr>
              <a:xfrm rot="12726750">
                <a:off x="2533312" y="2484503"/>
                <a:ext cx="1109273" cy="1024283"/>
              </a:xfrm>
              <a:prstGeom prst="arc">
                <a:avLst>
                  <a:gd name="adj1" fmla="val 16200000"/>
                  <a:gd name="adj2" fmla="val 2022773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Arc 15">
                <a:extLst>
                  <a:ext uri="{FF2B5EF4-FFF2-40B4-BE49-F238E27FC236}">
                    <a16:creationId xmlns:a16="http://schemas.microsoft.com/office/drawing/2014/main" id="{00962E49-9EAE-372E-F770-66FDC52D8E3B}"/>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Arc 16">
                <a:extLst>
                  <a:ext uri="{FF2B5EF4-FFF2-40B4-BE49-F238E27FC236}">
                    <a16:creationId xmlns:a16="http://schemas.microsoft.com/office/drawing/2014/main" id="{23E87456-FBC6-3E16-5398-BDFD6ED9265A}"/>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9" name="Group 18">
              <a:extLst>
                <a:ext uri="{FF2B5EF4-FFF2-40B4-BE49-F238E27FC236}">
                  <a16:creationId xmlns:a16="http://schemas.microsoft.com/office/drawing/2014/main" id="{E96DED77-F89D-C8B6-2B4F-42AC622A7727}"/>
                </a:ext>
              </a:extLst>
            </p:cNvPr>
            <p:cNvGrpSpPr/>
            <p:nvPr/>
          </p:nvGrpSpPr>
          <p:grpSpPr>
            <a:xfrm rot="2777001">
              <a:off x="2560434" y="2759027"/>
              <a:ext cx="1351285" cy="1630893"/>
              <a:chOff x="2533312" y="2461541"/>
              <a:chExt cx="1351285" cy="1630893"/>
            </a:xfrm>
          </p:grpSpPr>
          <p:sp>
            <p:nvSpPr>
              <p:cNvPr id="20" name="Arc 19">
                <a:extLst>
                  <a:ext uri="{FF2B5EF4-FFF2-40B4-BE49-F238E27FC236}">
                    <a16:creationId xmlns:a16="http://schemas.microsoft.com/office/drawing/2014/main" id="{77C0DDE2-5439-2E85-7110-3E25290CD96C}"/>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1" name="Arc 20">
                <a:extLst>
                  <a:ext uri="{FF2B5EF4-FFF2-40B4-BE49-F238E27FC236}">
                    <a16:creationId xmlns:a16="http://schemas.microsoft.com/office/drawing/2014/main" id="{DA8C64F1-758C-F210-B619-4EDA425B4EC2}"/>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Arc 21">
                <a:extLst>
                  <a:ext uri="{FF2B5EF4-FFF2-40B4-BE49-F238E27FC236}">
                    <a16:creationId xmlns:a16="http://schemas.microsoft.com/office/drawing/2014/main" id="{9CA33ABC-D5EF-2BC8-C9AB-06E0F730AB97}"/>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3" name="Group 22">
              <a:extLst>
                <a:ext uri="{FF2B5EF4-FFF2-40B4-BE49-F238E27FC236}">
                  <a16:creationId xmlns:a16="http://schemas.microsoft.com/office/drawing/2014/main" id="{57E7B96A-D9A5-65AB-EED6-A2B51BBC1E3E}"/>
                </a:ext>
              </a:extLst>
            </p:cNvPr>
            <p:cNvGrpSpPr/>
            <p:nvPr/>
          </p:nvGrpSpPr>
          <p:grpSpPr>
            <a:xfrm rot="3944059">
              <a:off x="2593502" y="2499333"/>
              <a:ext cx="1351285" cy="1630893"/>
              <a:chOff x="2533312" y="2461541"/>
              <a:chExt cx="1351285" cy="1630893"/>
            </a:xfrm>
          </p:grpSpPr>
          <p:sp>
            <p:nvSpPr>
              <p:cNvPr id="24" name="Arc 23">
                <a:extLst>
                  <a:ext uri="{FF2B5EF4-FFF2-40B4-BE49-F238E27FC236}">
                    <a16:creationId xmlns:a16="http://schemas.microsoft.com/office/drawing/2014/main" id="{5A46BC8D-00DD-BE32-B804-DA55182E60EF}"/>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5" name="Arc 24">
                <a:extLst>
                  <a:ext uri="{FF2B5EF4-FFF2-40B4-BE49-F238E27FC236}">
                    <a16:creationId xmlns:a16="http://schemas.microsoft.com/office/drawing/2014/main" id="{E3104FA8-F317-262A-CCB7-273118AE827E}"/>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Arc 25">
                <a:extLst>
                  <a:ext uri="{FF2B5EF4-FFF2-40B4-BE49-F238E27FC236}">
                    <a16:creationId xmlns:a16="http://schemas.microsoft.com/office/drawing/2014/main" id="{FF54E70A-A2FA-5BA8-8E59-FBD51E0CD75E}"/>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7" name="Group 26">
              <a:extLst>
                <a:ext uri="{FF2B5EF4-FFF2-40B4-BE49-F238E27FC236}">
                  <a16:creationId xmlns:a16="http://schemas.microsoft.com/office/drawing/2014/main" id="{085AE7DD-3D63-6B45-F8E7-E4C7A55A0E78}"/>
                </a:ext>
              </a:extLst>
            </p:cNvPr>
            <p:cNvGrpSpPr/>
            <p:nvPr/>
          </p:nvGrpSpPr>
          <p:grpSpPr>
            <a:xfrm rot="4385075">
              <a:off x="2954811" y="2501150"/>
              <a:ext cx="1351285" cy="1630893"/>
              <a:chOff x="2533312" y="2461541"/>
              <a:chExt cx="1351285" cy="1630893"/>
            </a:xfrm>
          </p:grpSpPr>
          <p:sp>
            <p:nvSpPr>
              <p:cNvPr id="28" name="Arc 27">
                <a:extLst>
                  <a:ext uri="{FF2B5EF4-FFF2-40B4-BE49-F238E27FC236}">
                    <a16:creationId xmlns:a16="http://schemas.microsoft.com/office/drawing/2014/main" id="{4C805E64-025B-9F1C-4EB9-F32EB10471FE}"/>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9" name="Arc 28">
                <a:extLst>
                  <a:ext uri="{FF2B5EF4-FFF2-40B4-BE49-F238E27FC236}">
                    <a16:creationId xmlns:a16="http://schemas.microsoft.com/office/drawing/2014/main" id="{04960163-122A-3644-BAFC-8ACAB96A7F87}"/>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Arc 29">
                <a:extLst>
                  <a:ext uri="{FF2B5EF4-FFF2-40B4-BE49-F238E27FC236}">
                    <a16:creationId xmlns:a16="http://schemas.microsoft.com/office/drawing/2014/main" id="{E72442D6-E893-EC39-8E05-E07CE89DC382}"/>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521A5593-BCA3-45D4-D08A-ACEC102F0C71}"/>
                </a:ext>
              </a:extLst>
            </p:cNvPr>
            <p:cNvGrpSpPr/>
            <p:nvPr/>
          </p:nvGrpSpPr>
          <p:grpSpPr>
            <a:xfrm rot="5633861">
              <a:off x="3260387" y="2340156"/>
              <a:ext cx="1351285" cy="1630893"/>
              <a:chOff x="2533312" y="2461541"/>
              <a:chExt cx="1351285" cy="1630893"/>
            </a:xfrm>
          </p:grpSpPr>
          <p:sp>
            <p:nvSpPr>
              <p:cNvPr id="32" name="Arc 31">
                <a:extLst>
                  <a:ext uri="{FF2B5EF4-FFF2-40B4-BE49-F238E27FC236}">
                    <a16:creationId xmlns:a16="http://schemas.microsoft.com/office/drawing/2014/main" id="{882C4FB3-561F-1231-E6C0-C1A4BA39B9D8}"/>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3" name="Arc 32">
                <a:extLst>
                  <a:ext uri="{FF2B5EF4-FFF2-40B4-BE49-F238E27FC236}">
                    <a16:creationId xmlns:a16="http://schemas.microsoft.com/office/drawing/2014/main" id="{C57BD09C-1F1C-46DD-78C5-34992B6EDE19}"/>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Arc 33">
                <a:extLst>
                  <a:ext uri="{FF2B5EF4-FFF2-40B4-BE49-F238E27FC236}">
                    <a16:creationId xmlns:a16="http://schemas.microsoft.com/office/drawing/2014/main" id="{D423A4E4-05F4-E32D-6ACD-860A60233BEF}"/>
                  </a:ext>
                </a:extLst>
              </p:cNvPr>
              <p:cNvSpPr/>
              <p:nvPr/>
            </p:nvSpPr>
            <p:spPr>
              <a:xfrm rot="15589422">
                <a:off x="2557009" y="2764846"/>
                <a:ext cx="1630893" cy="1024283"/>
              </a:xfrm>
              <a:prstGeom prst="arc">
                <a:avLst>
                  <a:gd name="adj1" fmla="val 15784711"/>
                  <a:gd name="adj2" fmla="val 1959070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35" name="Group 34">
              <a:extLst>
                <a:ext uri="{FF2B5EF4-FFF2-40B4-BE49-F238E27FC236}">
                  <a16:creationId xmlns:a16="http://schemas.microsoft.com/office/drawing/2014/main" id="{18EE899E-7636-5DD7-0E95-414C2335FC88}"/>
                </a:ext>
              </a:extLst>
            </p:cNvPr>
            <p:cNvGrpSpPr/>
            <p:nvPr/>
          </p:nvGrpSpPr>
          <p:grpSpPr>
            <a:xfrm rot="5830031">
              <a:off x="3769699" y="2330400"/>
              <a:ext cx="1199138" cy="1517479"/>
              <a:chOff x="2533312" y="2461541"/>
              <a:chExt cx="1351285" cy="1630893"/>
            </a:xfrm>
          </p:grpSpPr>
          <p:sp>
            <p:nvSpPr>
              <p:cNvPr id="36" name="Arc 35">
                <a:extLst>
                  <a:ext uri="{FF2B5EF4-FFF2-40B4-BE49-F238E27FC236}">
                    <a16:creationId xmlns:a16="http://schemas.microsoft.com/office/drawing/2014/main" id="{FAE7665D-8C7B-F005-9780-55F25F019B00}"/>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7" name="Arc 36">
                <a:extLst>
                  <a:ext uri="{FF2B5EF4-FFF2-40B4-BE49-F238E27FC236}">
                    <a16:creationId xmlns:a16="http://schemas.microsoft.com/office/drawing/2014/main" id="{FD58A92A-250D-D2C1-DE5A-968DD64801ED}"/>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Arc 37">
                <a:extLst>
                  <a:ext uri="{FF2B5EF4-FFF2-40B4-BE49-F238E27FC236}">
                    <a16:creationId xmlns:a16="http://schemas.microsoft.com/office/drawing/2014/main" id="{E78E5B87-0903-14F3-11FD-F3CBF53463A1}"/>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9" name="Group 38">
              <a:extLst>
                <a:ext uri="{FF2B5EF4-FFF2-40B4-BE49-F238E27FC236}">
                  <a16:creationId xmlns:a16="http://schemas.microsoft.com/office/drawing/2014/main" id="{E8B9E571-4139-0FF4-1609-511BF36335A5}"/>
                </a:ext>
              </a:extLst>
            </p:cNvPr>
            <p:cNvGrpSpPr/>
            <p:nvPr/>
          </p:nvGrpSpPr>
          <p:grpSpPr>
            <a:xfrm rot="5830031">
              <a:off x="4221526" y="2364285"/>
              <a:ext cx="1199138" cy="1517479"/>
              <a:chOff x="2533312" y="2461541"/>
              <a:chExt cx="1351285" cy="1630893"/>
            </a:xfrm>
          </p:grpSpPr>
          <p:sp>
            <p:nvSpPr>
              <p:cNvPr id="40" name="Arc 39">
                <a:extLst>
                  <a:ext uri="{FF2B5EF4-FFF2-40B4-BE49-F238E27FC236}">
                    <a16:creationId xmlns:a16="http://schemas.microsoft.com/office/drawing/2014/main" id="{72AD6C8D-185E-77B9-ADE0-969C04540B22}"/>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1" name="Arc 40">
                <a:extLst>
                  <a:ext uri="{FF2B5EF4-FFF2-40B4-BE49-F238E27FC236}">
                    <a16:creationId xmlns:a16="http://schemas.microsoft.com/office/drawing/2014/main" id="{6EB5FC83-71F7-BD46-DA60-B34A99F41D86}"/>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Arc 41">
                <a:extLst>
                  <a:ext uri="{FF2B5EF4-FFF2-40B4-BE49-F238E27FC236}">
                    <a16:creationId xmlns:a16="http://schemas.microsoft.com/office/drawing/2014/main" id="{31C17EDF-86ED-7ABE-80EB-44522796A89F}"/>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B833BFF9-4F0A-FEE1-D35B-5EB5536AEC37}"/>
                </a:ext>
              </a:extLst>
            </p:cNvPr>
            <p:cNvGrpSpPr/>
            <p:nvPr/>
          </p:nvGrpSpPr>
          <p:grpSpPr>
            <a:xfrm rot="6369797">
              <a:off x="4584213" y="2388657"/>
              <a:ext cx="1199139" cy="1517479"/>
              <a:chOff x="2533312" y="2461541"/>
              <a:chExt cx="1351286" cy="1630893"/>
            </a:xfrm>
          </p:grpSpPr>
          <p:sp>
            <p:nvSpPr>
              <p:cNvPr id="44" name="Arc 43">
                <a:extLst>
                  <a:ext uri="{FF2B5EF4-FFF2-40B4-BE49-F238E27FC236}">
                    <a16:creationId xmlns:a16="http://schemas.microsoft.com/office/drawing/2014/main" id="{F515C7B7-96C6-EE83-304B-E214E4DAEACC}"/>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5" name="Arc 44">
                <a:extLst>
                  <a:ext uri="{FF2B5EF4-FFF2-40B4-BE49-F238E27FC236}">
                    <a16:creationId xmlns:a16="http://schemas.microsoft.com/office/drawing/2014/main" id="{E10FD37F-83E4-B06E-D71B-8387010E79AA}"/>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Arc 45">
                <a:extLst>
                  <a:ext uri="{FF2B5EF4-FFF2-40B4-BE49-F238E27FC236}">
                    <a16:creationId xmlns:a16="http://schemas.microsoft.com/office/drawing/2014/main" id="{DD82B6EB-C18F-D1C4-8E1C-EA556743D7E3}"/>
                  </a:ext>
                </a:extLst>
              </p:cNvPr>
              <p:cNvSpPr/>
              <p:nvPr/>
            </p:nvSpPr>
            <p:spPr>
              <a:xfrm rot="15589422">
                <a:off x="2557009" y="2764846"/>
                <a:ext cx="1630893" cy="1024283"/>
              </a:xfrm>
              <a:prstGeom prst="arc">
                <a:avLst>
                  <a:gd name="adj1" fmla="val 15784711"/>
                  <a:gd name="adj2" fmla="val 19535943"/>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7" name="Group 46">
              <a:extLst>
                <a:ext uri="{FF2B5EF4-FFF2-40B4-BE49-F238E27FC236}">
                  <a16:creationId xmlns:a16="http://schemas.microsoft.com/office/drawing/2014/main" id="{81AD52A0-4881-17D6-0929-7A99BF570CCB}"/>
                </a:ext>
              </a:extLst>
            </p:cNvPr>
            <p:cNvGrpSpPr/>
            <p:nvPr/>
          </p:nvGrpSpPr>
          <p:grpSpPr>
            <a:xfrm rot="6617078">
              <a:off x="5024075" y="2458805"/>
              <a:ext cx="1199138" cy="1517479"/>
              <a:chOff x="2533312" y="2461540"/>
              <a:chExt cx="1351285" cy="1630893"/>
            </a:xfrm>
          </p:grpSpPr>
          <p:sp>
            <p:nvSpPr>
              <p:cNvPr id="48" name="Arc 47">
                <a:extLst>
                  <a:ext uri="{FF2B5EF4-FFF2-40B4-BE49-F238E27FC236}">
                    <a16:creationId xmlns:a16="http://schemas.microsoft.com/office/drawing/2014/main" id="{C25321C4-961C-4D41-C527-2B6585838B64}"/>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9" name="Arc 48">
                <a:extLst>
                  <a:ext uri="{FF2B5EF4-FFF2-40B4-BE49-F238E27FC236}">
                    <a16:creationId xmlns:a16="http://schemas.microsoft.com/office/drawing/2014/main" id="{D14F7824-9D26-13A6-5561-C031B8D477B0}"/>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Arc 49">
                <a:extLst>
                  <a:ext uri="{FF2B5EF4-FFF2-40B4-BE49-F238E27FC236}">
                    <a16:creationId xmlns:a16="http://schemas.microsoft.com/office/drawing/2014/main" id="{9FBA83DF-F6B1-ED67-84D7-9C94050CEFE9}"/>
                  </a:ext>
                </a:extLst>
              </p:cNvPr>
              <p:cNvSpPr/>
              <p:nvPr/>
            </p:nvSpPr>
            <p:spPr>
              <a:xfrm rot="15589422">
                <a:off x="2557009" y="2764846"/>
                <a:ext cx="1630893" cy="1024283"/>
              </a:xfrm>
              <a:prstGeom prst="arc">
                <a:avLst>
                  <a:gd name="adj1" fmla="val 15784711"/>
                  <a:gd name="adj2" fmla="val 19608775"/>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51" name="Group 50">
              <a:extLst>
                <a:ext uri="{FF2B5EF4-FFF2-40B4-BE49-F238E27FC236}">
                  <a16:creationId xmlns:a16="http://schemas.microsoft.com/office/drawing/2014/main" id="{678B25F7-466F-1AFF-C2F4-D763CB8E0C2F}"/>
                </a:ext>
              </a:extLst>
            </p:cNvPr>
            <p:cNvGrpSpPr/>
            <p:nvPr/>
          </p:nvGrpSpPr>
          <p:grpSpPr>
            <a:xfrm rot="6843676">
              <a:off x="5694395" y="2682959"/>
              <a:ext cx="1005348" cy="1341359"/>
              <a:chOff x="2533312" y="2461541"/>
              <a:chExt cx="1351286" cy="1630893"/>
            </a:xfrm>
          </p:grpSpPr>
          <p:sp>
            <p:nvSpPr>
              <p:cNvPr id="52" name="Arc 51">
                <a:extLst>
                  <a:ext uri="{FF2B5EF4-FFF2-40B4-BE49-F238E27FC236}">
                    <a16:creationId xmlns:a16="http://schemas.microsoft.com/office/drawing/2014/main" id="{485DDDB1-2086-9EFE-A1EE-755E3064A2D1}"/>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3" name="Arc 52">
                <a:extLst>
                  <a:ext uri="{FF2B5EF4-FFF2-40B4-BE49-F238E27FC236}">
                    <a16:creationId xmlns:a16="http://schemas.microsoft.com/office/drawing/2014/main" id="{138DC08D-DA37-4EE6-CE31-17BA4E1C992D}"/>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 name="Arc 53">
                <a:extLst>
                  <a:ext uri="{FF2B5EF4-FFF2-40B4-BE49-F238E27FC236}">
                    <a16:creationId xmlns:a16="http://schemas.microsoft.com/office/drawing/2014/main" id="{914DC6D2-D1FF-044E-BCF5-4B3F235A54A1}"/>
                  </a:ext>
                </a:extLst>
              </p:cNvPr>
              <p:cNvSpPr/>
              <p:nvPr/>
            </p:nvSpPr>
            <p:spPr>
              <a:xfrm rot="15589422">
                <a:off x="2557009" y="2764846"/>
                <a:ext cx="1630893" cy="1024283"/>
              </a:xfrm>
              <a:prstGeom prst="arc">
                <a:avLst>
                  <a:gd name="adj1" fmla="val 15784711"/>
                  <a:gd name="adj2" fmla="val 19026094"/>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sp>
        <p:nvSpPr>
          <p:cNvPr id="69" name="Arrow: Right 68">
            <a:extLst>
              <a:ext uri="{FF2B5EF4-FFF2-40B4-BE49-F238E27FC236}">
                <a16:creationId xmlns:a16="http://schemas.microsoft.com/office/drawing/2014/main" id="{E6AE2991-82D6-6453-53B7-D07F429D3D5E}"/>
              </a:ext>
            </a:extLst>
          </p:cNvPr>
          <p:cNvSpPr/>
          <p:nvPr/>
        </p:nvSpPr>
        <p:spPr>
          <a:xfrm rot="2896321">
            <a:off x="2323410" y="2496239"/>
            <a:ext cx="2032737" cy="364574"/>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Arrow: Right 69">
            <a:extLst>
              <a:ext uri="{FF2B5EF4-FFF2-40B4-BE49-F238E27FC236}">
                <a16:creationId xmlns:a16="http://schemas.microsoft.com/office/drawing/2014/main" id="{2F33C13A-9ED8-FC22-59F0-87186F67D0A2}"/>
              </a:ext>
            </a:extLst>
          </p:cNvPr>
          <p:cNvSpPr/>
          <p:nvPr/>
        </p:nvSpPr>
        <p:spPr>
          <a:xfrm rot="8137502">
            <a:off x="5739683" y="2027755"/>
            <a:ext cx="1516938" cy="313738"/>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7" name="Group 56">
            <a:extLst>
              <a:ext uri="{FF2B5EF4-FFF2-40B4-BE49-F238E27FC236}">
                <a16:creationId xmlns:a16="http://schemas.microsoft.com/office/drawing/2014/main" id="{339EA809-137A-3525-CD1B-34655C4E65D5}"/>
              </a:ext>
            </a:extLst>
          </p:cNvPr>
          <p:cNvGrpSpPr/>
          <p:nvPr/>
        </p:nvGrpSpPr>
        <p:grpSpPr>
          <a:xfrm>
            <a:off x="5980378" y="1450431"/>
            <a:ext cx="2497998" cy="1200329"/>
            <a:chOff x="573024" y="1458462"/>
            <a:chExt cx="2023873" cy="1200329"/>
          </a:xfrm>
        </p:grpSpPr>
        <p:sp>
          <p:nvSpPr>
            <p:cNvPr id="58" name="Rectangle: Rounded Corners 57">
              <a:extLst>
                <a:ext uri="{FF2B5EF4-FFF2-40B4-BE49-F238E27FC236}">
                  <a16:creationId xmlns:a16="http://schemas.microsoft.com/office/drawing/2014/main" id="{FB714F29-CEC9-C201-37A5-5E463037720B}"/>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TextBox 58">
              <a:extLst>
                <a:ext uri="{FF2B5EF4-FFF2-40B4-BE49-F238E27FC236}">
                  <a16:creationId xmlns:a16="http://schemas.microsoft.com/office/drawing/2014/main" id="{600C76BB-DCEF-1813-CF00-92C2B626B039}"/>
                </a:ext>
              </a:extLst>
            </p:cNvPr>
            <p:cNvSpPr txBox="1"/>
            <p:nvPr/>
          </p:nvSpPr>
          <p:spPr>
            <a:xfrm>
              <a:off x="573025" y="1458462"/>
              <a:ext cx="2023872" cy="1200329"/>
            </a:xfrm>
            <a:prstGeom prst="rect">
              <a:avLst/>
            </a:prstGeom>
            <a:noFill/>
          </p:spPr>
          <p:txBody>
            <a:bodyPr wrap="square" rtlCol="0">
              <a:spAutoFit/>
            </a:bodyPr>
            <a:lstStyle/>
            <a:p>
              <a:pPr algn="ctr"/>
              <a:r>
                <a:rPr lang="ro-RO" sz="3600" dirty="0"/>
                <a:t>SPRÂNCENE</a:t>
              </a:r>
              <a:endParaRPr lang="en-US" sz="3600" dirty="0"/>
            </a:p>
          </p:txBody>
        </p:sp>
      </p:grpSp>
      <p:grpSp>
        <p:nvGrpSpPr>
          <p:cNvPr id="10" name="Group 9">
            <a:extLst>
              <a:ext uri="{FF2B5EF4-FFF2-40B4-BE49-F238E27FC236}">
                <a16:creationId xmlns:a16="http://schemas.microsoft.com/office/drawing/2014/main" id="{DD70BC85-2370-806E-CC39-0E2ACD9134CF}"/>
              </a:ext>
            </a:extLst>
          </p:cNvPr>
          <p:cNvGrpSpPr/>
          <p:nvPr/>
        </p:nvGrpSpPr>
        <p:grpSpPr>
          <a:xfrm>
            <a:off x="811115" y="1411545"/>
            <a:ext cx="2115603" cy="646331"/>
            <a:chOff x="573024" y="1458462"/>
            <a:chExt cx="2115603" cy="646331"/>
          </a:xfrm>
        </p:grpSpPr>
        <p:sp>
          <p:nvSpPr>
            <p:cNvPr id="8" name="Rectangle: Rounded Corners 7">
              <a:extLst>
                <a:ext uri="{FF2B5EF4-FFF2-40B4-BE49-F238E27FC236}">
                  <a16:creationId xmlns:a16="http://schemas.microsoft.com/office/drawing/2014/main" id="{82A067B0-95FF-8270-75E3-E5DF6027EC89}"/>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4F63FFEE-DD84-9BFC-AA84-53B951AEF360}"/>
                </a:ext>
              </a:extLst>
            </p:cNvPr>
            <p:cNvSpPr txBox="1"/>
            <p:nvPr/>
          </p:nvSpPr>
          <p:spPr>
            <a:xfrm>
              <a:off x="664755" y="1458462"/>
              <a:ext cx="2023872" cy="646331"/>
            </a:xfrm>
            <a:prstGeom prst="rect">
              <a:avLst/>
            </a:prstGeom>
            <a:noFill/>
          </p:spPr>
          <p:txBody>
            <a:bodyPr wrap="square" rtlCol="0">
              <a:spAutoFit/>
            </a:bodyPr>
            <a:lstStyle/>
            <a:p>
              <a:r>
                <a:rPr lang="ro-RO" sz="3600" dirty="0"/>
                <a:t>PLEOAPĂ</a:t>
              </a:r>
              <a:endParaRPr lang="en-US" sz="3600" dirty="0"/>
            </a:p>
          </p:txBody>
        </p:sp>
      </p:grpSp>
      <p:sp>
        <p:nvSpPr>
          <p:cNvPr id="71" name="Arrow: Right 70">
            <a:extLst>
              <a:ext uri="{FF2B5EF4-FFF2-40B4-BE49-F238E27FC236}">
                <a16:creationId xmlns:a16="http://schemas.microsoft.com/office/drawing/2014/main" id="{62E50F9A-0D33-7C68-047B-7355927229D4}"/>
              </a:ext>
            </a:extLst>
          </p:cNvPr>
          <p:cNvSpPr/>
          <p:nvPr/>
        </p:nvSpPr>
        <p:spPr>
          <a:xfrm rot="251906">
            <a:off x="1424778" y="4089620"/>
            <a:ext cx="2032737" cy="364574"/>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6" name="Group 65">
            <a:extLst>
              <a:ext uri="{FF2B5EF4-FFF2-40B4-BE49-F238E27FC236}">
                <a16:creationId xmlns:a16="http://schemas.microsoft.com/office/drawing/2014/main" id="{E8080CB9-684E-5A1D-F136-1A0D2CE16D64}"/>
              </a:ext>
            </a:extLst>
          </p:cNvPr>
          <p:cNvGrpSpPr/>
          <p:nvPr/>
        </p:nvGrpSpPr>
        <p:grpSpPr>
          <a:xfrm>
            <a:off x="138106" y="3299177"/>
            <a:ext cx="2424974" cy="1200329"/>
            <a:chOff x="573026" y="1458462"/>
            <a:chExt cx="1964709" cy="1200329"/>
          </a:xfrm>
        </p:grpSpPr>
        <p:sp>
          <p:nvSpPr>
            <p:cNvPr id="67" name="Rectangle: Rounded Corners 66">
              <a:extLst>
                <a:ext uri="{FF2B5EF4-FFF2-40B4-BE49-F238E27FC236}">
                  <a16:creationId xmlns:a16="http://schemas.microsoft.com/office/drawing/2014/main" id="{504599ED-2466-9B45-0840-4A32F1785483}"/>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a:extLst>
                <a:ext uri="{FF2B5EF4-FFF2-40B4-BE49-F238E27FC236}">
                  <a16:creationId xmlns:a16="http://schemas.microsoft.com/office/drawing/2014/main" id="{26B4F4D0-1F30-652C-E2A0-60A996787671}"/>
                </a:ext>
              </a:extLst>
            </p:cNvPr>
            <p:cNvSpPr txBox="1"/>
            <p:nvPr/>
          </p:nvSpPr>
          <p:spPr>
            <a:xfrm>
              <a:off x="573026" y="1458462"/>
              <a:ext cx="1964709" cy="1200329"/>
            </a:xfrm>
            <a:prstGeom prst="rect">
              <a:avLst/>
            </a:prstGeom>
            <a:noFill/>
          </p:spPr>
          <p:txBody>
            <a:bodyPr wrap="square" rtlCol="0">
              <a:spAutoFit/>
            </a:bodyPr>
            <a:lstStyle/>
            <a:p>
              <a:pPr algn="ctr"/>
              <a:r>
                <a:rPr lang="ro-RO" sz="3600" dirty="0"/>
                <a:t>GLOB OCULAR</a:t>
              </a:r>
              <a:endParaRPr lang="en-US" sz="3600" dirty="0"/>
            </a:p>
          </p:txBody>
        </p:sp>
      </p:grpSp>
      <p:sp>
        <p:nvSpPr>
          <p:cNvPr id="72" name="Arrow: Right 71">
            <a:extLst>
              <a:ext uri="{FF2B5EF4-FFF2-40B4-BE49-F238E27FC236}">
                <a16:creationId xmlns:a16="http://schemas.microsoft.com/office/drawing/2014/main" id="{BC20D036-9626-0A0C-110B-BCCC7F4BE5FF}"/>
              </a:ext>
            </a:extLst>
          </p:cNvPr>
          <p:cNvSpPr/>
          <p:nvPr/>
        </p:nvSpPr>
        <p:spPr>
          <a:xfrm rot="12810301">
            <a:off x="6241340" y="4311545"/>
            <a:ext cx="2032737" cy="364574"/>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8F65BB58-A6DA-63EA-00D4-18CA07A6711F}"/>
              </a:ext>
            </a:extLst>
          </p:cNvPr>
          <p:cNvGrpSpPr/>
          <p:nvPr/>
        </p:nvGrpSpPr>
        <p:grpSpPr>
          <a:xfrm>
            <a:off x="6619146" y="4955523"/>
            <a:ext cx="2023873" cy="646331"/>
            <a:chOff x="573024" y="1458462"/>
            <a:chExt cx="2023873" cy="646331"/>
          </a:xfrm>
        </p:grpSpPr>
        <p:sp>
          <p:nvSpPr>
            <p:cNvPr id="12" name="Rectangle: Rounded Corners 11">
              <a:extLst>
                <a:ext uri="{FF2B5EF4-FFF2-40B4-BE49-F238E27FC236}">
                  <a16:creationId xmlns:a16="http://schemas.microsoft.com/office/drawing/2014/main" id="{6B2281A2-956D-BDE1-12BD-219ECD3FE40A}"/>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DBA9AE28-A785-E05A-4AA7-CAB5A6DA64B6}"/>
                </a:ext>
              </a:extLst>
            </p:cNvPr>
            <p:cNvSpPr txBox="1"/>
            <p:nvPr/>
          </p:nvSpPr>
          <p:spPr>
            <a:xfrm>
              <a:off x="573025" y="1458462"/>
              <a:ext cx="2023872" cy="646331"/>
            </a:xfrm>
            <a:prstGeom prst="rect">
              <a:avLst/>
            </a:prstGeom>
            <a:noFill/>
          </p:spPr>
          <p:txBody>
            <a:bodyPr wrap="square" rtlCol="0">
              <a:spAutoFit/>
            </a:bodyPr>
            <a:lstStyle/>
            <a:p>
              <a:pPr algn="ctr"/>
              <a:r>
                <a:rPr lang="ro-RO" sz="3600" dirty="0"/>
                <a:t>GENE</a:t>
              </a:r>
              <a:endParaRPr lang="en-US" sz="3600" dirty="0"/>
            </a:p>
          </p:txBody>
        </p:sp>
      </p:grpSp>
      <p:sp>
        <p:nvSpPr>
          <p:cNvPr id="73" name="Arrow: Right 72">
            <a:extLst>
              <a:ext uri="{FF2B5EF4-FFF2-40B4-BE49-F238E27FC236}">
                <a16:creationId xmlns:a16="http://schemas.microsoft.com/office/drawing/2014/main" id="{C9CBA01D-6E4E-0C4E-F49D-7D0E1AE15500}"/>
              </a:ext>
            </a:extLst>
          </p:cNvPr>
          <p:cNvSpPr/>
          <p:nvPr/>
        </p:nvSpPr>
        <p:spPr>
          <a:xfrm rot="19719045">
            <a:off x="2128631" y="4933655"/>
            <a:ext cx="2032737" cy="364574"/>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0" name="Group 59">
            <a:extLst>
              <a:ext uri="{FF2B5EF4-FFF2-40B4-BE49-F238E27FC236}">
                <a16:creationId xmlns:a16="http://schemas.microsoft.com/office/drawing/2014/main" id="{7398D803-E589-D8C3-780D-B3CA728B883C}"/>
              </a:ext>
            </a:extLst>
          </p:cNvPr>
          <p:cNvGrpSpPr/>
          <p:nvPr/>
        </p:nvGrpSpPr>
        <p:grpSpPr>
          <a:xfrm>
            <a:off x="1036048" y="5406566"/>
            <a:ext cx="1500741" cy="646331"/>
            <a:chOff x="573024" y="1458462"/>
            <a:chExt cx="2023873" cy="646331"/>
          </a:xfrm>
        </p:grpSpPr>
        <p:sp>
          <p:nvSpPr>
            <p:cNvPr id="61" name="Rectangle: Rounded Corners 60">
              <a:extLst>
                <a:ext uri="{FF2B5EF4-FFF2-40B4-BE49-F238E27FC236}">
                  <a16:creationId xmlns:a16="http://schemas.microsoft.com/office/drawing/2014/main" id="{7AE08F20-C1B4-0924-273D-A0A3C36EFC8F}"/>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TextBox 61">
              <a:extLst>
                <a:ext uri="{FF2B5EF4-FFF2-40B4-BE49-F238E27FC236}">
                  <a16:creationId xmlns:a16="http://schemas.microsoft.com/office/drawing/2014/main" id="{AAEDDAA4-1085-33A4-F970-784A184FBC69}"/>
                </a:ext>
              </a:extLst>
            </p:cNvPr>
            <p:cNvSpPr txBox="1"/>
            <p:nvPr/>
          </p:nvSpPr>
          <p:spPr>
            <a:xfrm>
              <a:off x="573025" y="1458462"/>
              <a:ext cx="2023872" cy="646331"/>
            </a:xfrm>
            <a:prstGeom prst="rect">
              <a:avLst/>
            </a:prstGeom>
            <a:noFill/>
          </p:spPr>
          <p:txBody>
            <a:bodyPr wrap="square" rtlCol="0">
              <a:spAutoFit/>
            </a:bodyPr>
            <a:lstStyle/>
            <a:p>
              <a:pPr algn="ctr"/>
              <a:r>
                <a:rPr lang="ro-RO" sz="3600" dirty="0"/>
                <a:t>IRIS</a:t>
              </a:r>
              <a:endParaRPr lang="en-US" sz="3600" dirty="0"/>
            </a:p>
          </p:txBody>
        </p:sp>
      </p:grpSp>
      <p:sp>
        <p:nvSpPr>
          <p:cNvPr id="74" name="Arrow: Right 73">
            <a:extLst>
              <a:ext uri="{FF2B5EF4-FFF2-40B4-BE49-F238E27FC236}">
                <a16:creationId xmlns:a16="http://schemas.microsoft.com/office/drawing/2014/main" id="{79F5F8A7-7ECD-6079-DC6A-C8EE5CF006DE}"/>
              </a:ext>
            </a:extLst>
          </p:cNvPr>
          <p:cNvSpPr/>
          <p:nvPr/>
        </p:nvSpPr>
        <p:spPr>
          <a:xfrm rot="16200000">
            <a:off x="3534373" y="5203981"/>
            <a:ext cx="1867393" cy="364574"/>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3" name="Group 62">
            <a:extLst>
              <a:ext uri="{FF2B5EF4-FFF2-40B4-BE49-F238E27FC236}">
                <a16:creationId xmlns:a16="http://schemas.microsoft.com/office/drawing/2014/main" id="{938AF506-0E45-AD6C-2781-32FD37C46B0B}"/>
              </a:ext>
            </a:extLst>
          </p:cNvPr>
          <p:cNvGrpSpPr/>
          <p:nvPr/>
        </p:nvGrpSpPr>
        <p:grpSpPr>
          <a:xfrm>
            <a:off x="3538537" y="5800386"/>
            <a:ext cx="2497998" cy="646331"/>
            <a:chOff x="573024" y="1458462"/>
            <a:chExt cx="2023873" cy="646331"/>
          </a:xfrm>
        </p:grpSpPr>
        <p:sp>
          <p:nvSpPr>
            <p:cNvPr id="64" name="Rectangle: Rounded Corners 63">
              <a:extLst>
                <a:ext uri="{FF2B5EF4-FFF2-40B4-BE49-F238E27FC236}">
                  <a16:creationId xmlns:a16="http://schemas.microsoft.com/office/drawing/2014/main" id="{56C670B1-B991-4987-132B-98794E6E0044}"/>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TextBox 64">
              <a:extLst>
                <a:ext uri="{FF2B5EF4-FFF2-40B4-BE49-F238E27FC236}">
                  <a16:creationId xmlns:a16="http://schemas.microsoft.com/office/drawing/2014/main" id="{A0112891-6ABE-2C41-8DE9-7EF62460E3B3}"/>
                </a:ext>
              </a:extLst>
            </p:cNvPr>
            <p:cNvSpPr txBox="1"/>
            <p:nvPr/>
          </p:nvSpPr>
          <p:spPr>
            <a:xfrm>
              <a:off x="573025" y="1458462"/>
              <a:ext cx="2023872" cy="646331"/>
            </a:xfrm>
            <a:prstGeom prst="rect">
              <a:avLst/>
            </a:prstGeom>
            <a:noFill/>
          </p:spPr>
          <p:txBody>
            <a:bodyPr wrap="square" rtlCol="0">
              <a:spAutoFit/>
            </a:bodyPr>
            <a:lstStyle/>
            <a:p>
              <a:pPr algn="ctr"/>
              <a:r>
                <a:rPr lang="ro-RO" sz="3600" dirty="0"/>
                <a:t>PUPILĂ</a:t>
              </a:r>
              <a:endParaRPr lang="en-US" sz="3600" dirty="0"/>
            </a:p>
          </p:txBody>
        </p:sp>
      </p:grpSp>
      <p:sp>
        <p:nvSpPr>
          <p:cNvPr id="76" name="TextBox 75">
            <a:extLst>
              <a:ext uri="{FF2B5EF4-FFF2-40B4-BE49-F238E27FC236}">
                <a16:creationId xmlns:a16="http://schemas.microsoft.com/office/drawing/2014/main" id="{236D8A99-C77E-9517-854D-F3D37DCF884F}"/>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spTree>
    <p:extLst>
      <p:ext uri="{BB962C8B-B14F-4D97-AF65-F5344CB8AC3E}">
        <p14:creationId xmlns:p14="http://schemas.microsoft.com/office/powerpoint/2010/main" val="2327325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DE6C992-2261-3D4E-5D65-50F0310578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4380" y="2794214"/>
            <a:ext cx="4028007" cy="2394464"/>
          </a:xfrm>
          <a:prstGeom prst="rect">
            <a:avLst/>
          </a:prstGeom>
        </p:spPr>
      </p:pic>
      <p:sp>
        <p:nvSpPr>
          <p:cNvPr id="4" name="Rectangle: Top Corners Rounded 3">
            <a:extLst>
              <a:ext uri="{FF2B5EF4-FFF2-40B4-BE49-F238E27FC236}">
                <a16:creationId xmlns:a16="http://schemas.microsoft.com/office/drawing/2014/main" id="{3EAC1C4B-2B45-1A24-545E-E6438D9CA306}"/>
              </a:ext>
            </a:extLst>
          </p:cNvPr>
          <p:cNvSpPr/>
          <p:nvPr/>
        </p:nvSpPr>
        <p:spPr>
          <a:xfrm>
            <a:off x="256032" y="125614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F848CC2E-1E5C-7C5C-B83D-D8A5F0047268}"/>
              </a:ext>
            </a:extLst>
          </p:cNvPr>
          <p:cNvSpPr txBox="1"/>
          <p:nvPr/>
        </p:nvSpPr>
        <p:spPr>
          <a:xfrm>
            <a:off x="347381" y="141379"/>
            <a:ext cx="8421865" cy="830997"/>
          </a:xfrm>
          <a:prstGeom prst="rect">
            <a:avLst/>
          </a:prstGeom>
          <a:noFill/>
        </p:spPr>
        <p:txBody>
          <a:bodyPr wrap="square" rtlCol="0">
            <a:spAutoFit/>
          </a:bodyPr>
          <a:lstStyle/>
          <a:p>
            <a:r>
              <a:rPr lang="ro-RO" sz="1600" dirty="0"/>
              <a:t>Nume copil:..........................................................</a:t>
            </a:r>
          </a:p>
          <a:p>
            <a:r>
              <a:rPr lang="ro-RO" sz="1600" dirty="0"/>
              <a:t>Data:.......................................................................</a:t>
            </a:r>
          </a:p>
          <a:p>
            <a:r>
              <a:rPr lang="ro-RO" sz="1600" dirty="0"/>
              <a:t>Unește denumirea componentelor care alcătuiesc ochiul uman cu imaginea acestora</a:t>
            </a:r>
            <a:r>
              <a:rPr lang="en-US" sz="1600" dirty="0"/>
              <a:t>.</a:t>
            </a:r>
            <a:r>
              <a:rPr lang="ro-RO" sz="1600" dirty="0"/>
              <a:t> </a:t>
            </a:r>
            <a:endParaRPr lang="en-US" sz="1600" dirty="0"/>
          </a:p>
        </p:txBody>
      </p:sp>
      <p:grpSp>
        <p:nvGrpSpPr>
          <p:cNvPr id="56" name="Group 55">
            <a:extLst>
              <a:ext uri="{FF2B5EF4-FFF2-40B4-BE49-F238E27FC236}">
                <a16:creationId xmlns:a16="http://schemas.microsoft.com/office/drawing/2014/main" id="{FF0FA340-3638-D54E-D48F-94E7ADBBBE49}"/>
              </a:ext>
            </a:extLst>
          </p:cNvPr>
          <p:cNvGrpSpPr/>
          <p:nvPr/>
        </p:nvGrpSpPr>
        <p:grpSpPr>
          <a:xfrm>
            <a:off x="2432866" y="2197181"/>
            <a:ext cx="4562621" cy="1788575"/>
            <a:chOff x="2420630" y="2461541"/>
            <a:chExt cx="4562621" cy="1788575"/>
          </a:xfrm>
        </p:grpSpPr>
        <p:sp>
          <p:nvSpPr>
            <p:cNvPr id="14" name="Moon 13">
              <a:extLst>
                <a:ext uri="{FF2B5EF4-FFF2-40B4-BE49-F238E27FC236}">
                  <a16:creationId xmlns:a16="http://schemas.microsoft.com/office/drawing/2014/main" id="{CF199E4F-ABF4-DF0F-D434-3DAD149E840F}"/>
                </a:ext>
              </a:extLst>
            </p:cNvPr>
            <p:cNvSpPr/>
            <p:nvPr/>
          </p:nvSpPr>
          <p:spPr>
            <a:xfrm rot="5566710">
              <a:off x="4252978" y="822435"/>
              <a:ext cx="1068629" cy="4391917"/>
            </a:xfrm>
            <a:custGeom>
              <a:avLst/>
              <a:gdLst>
                <a:gd name="connsiteX0" fmla="*/ 841248 w 841248"/>
                <a:gd name="connsiteY0" fmla="*/ 4106200 h 4106200"/>
                <a:gd name="connsiteX1" fmla="*/ 0 w 841248"/>
                <a:gd name="connsiteY1" fmla="*/ 2053100 h 4106200"/>
                <a:gd name="connsiteX2" fmla="*/ 841248 w 841248"/>
                <a:gd name="connsiteY2" fmla="*/ 0 h 4106200"/>
                <a:gd name="connsiteX3" fmla="*/ 420624 w 841248"/>
                <a:gd name="connsiteY3" fmla="*/ 2053100 h 4106200"/>
                <a:gd name="connsiteX4" fmla="*/ 841249 w 841248"/>
                <a:gd name="connsiteY4" fmla="*/ 4106201 h 4106200"/>
                <a:gd name="connsiteX5" fmla="*/ 841248 w 841248"/>
                <a:gd name="connsiteY5" fmla="*/ 4106200 h 4106200"/>
                <a:gd name="connsiteX0" fmla="*/ 841248 w 902078"/>
                <a:gd name="connsiteY0" fmla="*/ 4154450 h 4251879"/>
                <a:gd name="connsiteX1" fmla="*/ 0 w 902078"/>
                <a:gd name="connsiteY1" fmla="*/ 2101350 h 4251879"/>
                <a:gd name="connsiteX2" fmla="*/ 841248 w 902078"/>
                <a:gd name="connsiteY2" fmla="*/ 48250 h 4251879"/>
                <a:gd name="connsiteX3" fmla="*/ 420624 w 902078"/>
                <a:gd name="connsiteY3" fmla="*/ 2101350 h 4251879"/>
                <a:gd name="connsiteX4" fmla="*/ 841249 w 902078"/>
                <a:gd name="connsiteY4" fmla="*/ 4154451 h 4251879"/>
                <a:gd name="connsiteX5" fmla="*/ 841248 w 902078"/>
                <a:gd name="connsiteY5" fmla="*/ 4154450 h 4251879"/>
                <a:gd name="connsiteX0" fmla="*/ 841248 w 896767"/>
                <a:gd name="connsiteY0" fmla="*/ 4210838 h 4308267"/>
                <a:gd name="connsiteX1" fmla="*/ 0 w 896767"/>
                <a:gd name="connsiteY1" fmla="*/ 2157738 h 4308267"/>
                <a:gd name="connsiteX2" fmla="*/ 841248 w 896767"/>
                <a:gd name="connsiteY2" fmla="*/ 104638 h 4308267"/>
                <a:gd name="connsiteX3" fmla="*/ 420624 w 896767"/>
                <a:gd name="connsiteY3" fmla="*/ 2157738 h 4308267"/>
                <a:gd name="connsiteX4" fmla="*/ 841249 w 896767"/>
                <a:gd name="connsiteY4" fmla="*/ 4210839 h 4308267"/>
                <a:gd name="connsiteX5" fmla="*/ 841248 w 896767"/>
                <a:gd name="connsiteY5" fmla="*/ 4210838 h 4308267"/>
                <a:gd name="connsiteX0" fmla="*/ 841248 w 901203"/>
                <a:gd name="connsiteY0" fmla="*/ 4209686 h 4307115"/>
                <a:gd name="connsiteX1" fmla="*/ 0 w 901203"/>
                <a:gd name="connsiteY1" fmla="*/ 2156586 h 4307115"/>
                <a:gd name="connsiteX2" fmla="*/ 841248 w 901203"/>
                <a:gd name="connsiteY2" fmla="*/ 103486 h 4307115"/>
                <a:gd name="connsiteX3" fmla="*/ 420624 w 901203"/>
                <a:gd name="connsiteY3" fmla="*/ 2156586 h 4307115"/>
                <a:gd name="connsiteX4" fmla="*/ 841249 w 901203"/>
                <a:gd name="connsiteY4" fmla="*/ 4209687 h 4307115"/>
                <a:gd name="connsiteX5" fmla="*/ 841248 w 901203"/>
                <a:gd name="connsiteY5" fmla="*/ 4209686 h 4307115"/>
                <a:gd name="connsiteX0" fmla="*/ 841248 w 901203"/>
                <a:gd name="connsiteY0" fmla="*/ 4209686 h 4348638"/>
                <a:gd name="connsiteX1" fmla="*/ 0 w 901203"/>
                <a:gd name="connsiteY1" fmla="*/ 2156586 h 4348638"/>
                <a:gd name="connsiteX2" fmla="*/ 841248 w 901203"/>
                <a:gd name="connsiteY2" fmla="*/ 103486 h 4348638"/>
                <a:gd name="connsiteX3" fmla="*/ 420624 w 901203"/>
                <a:gd name="connsiteY3" fmla="*/ 2156586 h 4348638"/>
                <a:gd name="connsiteX4" fmla="*/ 841249 w 901203"/>
                <a:gd name="connsiteY4" fmla="*/ 4209687 h 4348638"/>
                <a:gd name="connsiteX5" fmla="*/ 841248 w 901203"/>
                <a:gd name="connsiteY5" fmla="*/ 4209686 h 4348638"/>
                <a:gd name="connsiteX0" fmla="*/ 878445 w 901276"/>
                <a:gd name="connsiteY0" fmla="*/ 4220091 h 4334887"/>
                <a:gd name="connsiteX1" fmla="*/ 73 w 901276"/>
                <a:gd name="connsiteY1" fmla="*/ 2156586 h 4334887"/>
                <a:gd name="connsiteX2" fmla="*/ 841321 w 901276"/>
                <a:gd name="connsiteY2" fmla="*/ 103486 h 4334887"/>
                <a:gd name="connsiteX3" fmla="*/ 420697 w 901276"/>
                <a:gd name="connsiteY3" fmla="*/ 2156586 h 4334887"/>
                <a:gd name="connsiteX4" fmla="*/ 841322 w 901276"/>
                <a:gd name="connsiteY4" fmla="*/ 4209687 h 4334887"/>
                <a:gd name="connsiteX5" fmla="*/ 878445 w 901276"/>
                <a:gd name="connsiteY5" fmla="*/ 4220091 h 4334887"/>
                <a:gd name="connsiteX0" fmla="*/ 995026 w 995026"/>
                <a:gd name="connsiteY0" fmla="*/ 4336549 h 4446971"/>
                <a:gd name="connsiteX1" fmla="*/ 1145 w 995026"/>
                <a:gd name="connsiteY1" fmla="*/ 2156586 h 4446971"/>
                <a:gd name="connsiteX2" fmla="*/ 842393 w 995026"/>
                <a:gd name="connsiteY2" fmla="*/ 103486 h 4446971"/>
                <a:gd name="connsiteX3" fmla="*/ 421769 w 995026"/>
                <a:gd name="connsiteY3" fmla="*/ 2156586 h 4446971"/>
                <a:gd name="connsiteX4" fmla="*/ 842394 w 995026"/>
                <a:gd name="connsiteY4" fmla="*/ 4209687 h 4446971"/>
                <a:gd name="connsiteX5" fmla="*/ 995026 w 995026"/>
                <a:gd name="connsiteY5" fmla="*/ 4336549 h 4446971"/>
                <a:gd name="connsiteX0" fmla="*/ 995026 w 1031263"/>
                <a:gd name="connsiteY0" fmla="*/ 4336549 h 4446971"/>
                <a:gd name="connsiteX1" fmla="*/ 1145 w 1031263"/>
                <a:gd name="connsiteY1" fmla="*/ 2156586 h 4446971"/>
                <a:gd name="connsiteX2" fmla="*/ 842393 w 1031263"/>
                <a:gd name="connsiteY2" fmla="*/ 103486 h 4446971"/>
                <a:gd name="connsiteX3" fmla="*/ 421769 w 1031263"/>
                <a:gd name="connsiteY3" fmla="*/ 2156586 h 4446971"/>
                <a:gd name="connsiteX4" fmla="*/ 983564 w 1031263"/>
                <a:gd name="connsiteY4" fmla="*/ 3848852 h 4446971"/>
                <a:gd name="connsiteX5" fmla="*/ 995026 w 1031263"/>
                <a:gd name="connsiteY5" fmla="*/ 4336549 h 4446971"/>
                <a:gd name="connsiteX0" fmla="*/ 995026 w 1031263"/>
                <a:gd name="connsiteY0" fmla="*/ 4336549 h 4408544"/>
                <a:gd name="connsiteX1" fmla="*/ 1145 w 1031263"/>
                <a:gd name="connsiteY1" fmla="*/ 2156586 h 4408544"/>
                <a:gd name="connsiteX2" fmla="*/ 842393 w 1031263"/>
                <a:gd name="connsiteY2" fmla="*/ 103486 h 4408544"/>
                <a:gd name="connsiteX3" fmla="*/ 421769 w 1031263"/>
                <a:gd name="connsiteY3" fmla="*/ 2156586 h 4408544"/>
                <a:gd name="connsiteX4" fmla="*/ 983564 w 1031263"/>
                <a:gd name="connsiteY4" fmla="*/ 3848852 h 4408544"/>
                <a:gd name="connsiteX5" fmla="*/ 995026 w 1031263"/>
                <a:gd name="connsiteY5" fmla="*/ 4336549 h 4408544"/>
                <a:gd name="connsiteX0" fmla="*/ 995026 w 995026"/>
                <a:gd name="connsiteY0" fmla="*/ 4336549 h 4408544"/>
                <a:gd name="connsiteX1" fmla="*/ 1145 w 995026"/>
                <a:gd name="connsiteY1" fmla="*/ 2156586 h 4408544"/>
                <a:gd name="connsiteX2" fmla="*/ 842393 w 995026"/>
                <a:gd name="connsiteY2" fmla="*/ 103486 h 4408544"/>
                <a:gd name="connsiteX3" fmla="*/ 421769 w 995026"/>
                <a:gd name="connsiteY3" fmla="*/ 2156586 h 4408544"/>
                <a:gd name="connsiteX4" fmla="*/ 983564 w 995026"/>
                <a:gd name="connsiteY4" fmla="*/ 3848852 h 4408544"/>
                <a:gd name="connsiteX5" fmla="*/ 995026 w 995026"/>
                <a:gd name="connsiteY5" fmla="*/ 4336549 h 4408544"/>
                <a:gd name="connsiteX0" fmla="*/ 995026 w 1026187"/>
                <a:gd name="connsiteY0" fmla="*/ 4336549 h 4408544"/>
                <a:gd name="connsiteX1" fmla="*/ 1145 w 1026187"/>
                <a:gd name="connsiteY1" fmla="*/ 2156586 h 4408544"/>
                <a:gd name="connsiteX2" fmla="*/ 842393 w 1026187"/>
                <a:gd name="connsiteY2" fmla="*/ 103486 h 4408544"/>
                <a:gd name="connsiteX3" fmla="*/ 421769 w 1026187"/>
                <a:gd name="connsiteY3" fmla="*/ 2156586 h 4408544"/>
                <a:gd name="connsiteX4" fmla="*/ 983564 w 1026187"/>
                <a:gd name="connsiteY4" fmla="*/ 3848852 h 4408544"/>
                <a:gd name="connsiteX5" fmla="*/ 995026 w 1026187"/>
                <a:gd name="connsiteY5" fmla="*/ 4336549 h 4408544"/>
                <a:gd name="connsiteX0" fmla="*/ 995026 w 1068939"/>
                <a:gd name="connsiteY0" fmla="*/ 4336549 h 4408544"/>
                <a:gd name="connsiteX1" fmla="*/ 1145 w 1068939"/>
                <a:gd name="connsiteY1" fmla="*/ 2156586 h 4408544"/>
                <a:gd name="connsiteX2" fmla="*/ 842393 w 1068939"/>
                <a:gd name="connsiteY2" fmla="*/ 103486 h 4408544"/>
                <a:gd name="connsiteX3" fmla="*/ 421769 w 1068939"/>
                <a:gd name="connsiteY3" fmla="*/ 2156586 h 4408544"/>
                <a:gd name="connsiteX4" fmla="*/ 983564 w 1068939"/>
                <a:gd name="connsiteY4" fmla="*/ 3848852 h 4408544"/>
                <a:gd name="connsiteX5" fmla="*/ 995026 w 1068939"/>
                <a:gd name="connsiteY5" fmla="*/ 4336549 h 4408544"/>
                <a:gd name="connsiteX0" fmla="*/ 995026 w 1068939"/>
                <a:gd name="connsiteY0" fmla="*/ 4233063 h 4305058"/>
                <a:gd name="connsiteX1" fmla="*/ 1145 w 1068939"/>
                <a:gd name="connsiteY1" fmla="*/ 2053100 h 4305058"/>
                <a:gd name="connsiteX2" fmla="*/ 842393 w 1068939"/>
                <a:gd name="connsiteY2" fmla="*/ 0 h 4305058"/>
                <a:gd name="connsiteX3" fmla="*/ 421769 w 1068939"/>
                <a:gd name="connsiteY3" fmla="*/ 2053100 h 4305058"/>
                <a:gd name="connsiteX4" fmla="*/ 983564 w 1068939"/>
                <a:gd name="connsiteY4" fmla="*/ 3745366 h 4305058"/>
                <a:gd name="connsiteX5" fmla="*/ 995026 w 1068939"/>
                <a:gd name="connsiteY5" fmla="*/ 4233063 h 4305058"/>
                <a:gd name="connsiteX0" fmla="*/ 994716 w 1068629"/>
                <a:gd name="connsiteY0" fmla="*/ 4319489 h 4391917"/>
                <a:gd name="connsiteX1" fmla="*/ 835 w 1068629"/>
                <a:gd name="connsiteY1" fmla="*/ 2139526 h 4391917"/>
                <a:gd name="connsiteX2" fmla="*/ 862302 w 1068629"/>
                <a:gd name="connsiteY2" fmla="*/ 0 h 4391917"/>
                <a:gd name="connsiteX3" fmla="*/ 421459 w 1068629"/>
                <a:gd name="connsiteY3" fmla="*/ 2139526 h 4391917"/>
                <a:gd name="connsiteX4" fmla="*/ 983254 w 1068629"/>
                <a:gd name="connsiteY4" fmla="*/ 3831792 h 4391917"/>
                <a:gd name="connsiteX5" fmla="*/ 994716 w 1068629"/>
                <a:gd name="connsiteY5" fmla="*/ 4319489 h 439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629" h="4391917">
                  <a:moveTo>
                    <a:pt x="994716" y="4319489"/>
                  </a:moveTo>
                  <a:cubicBezTo>
                    <a:pt x="186645" y="4787793"/>
                    <a:pt x="22904" y="2859441"/>
                    <a:pt x="835" y="2139526"/>
                  </a:cubicBezTo>
                  <a:cubicBezTo>
                    <a:pt x="-21234" y="1419611"/>
                    <a:pt x="397694" y="0"/>
                    <a:pt x="862302" y="0"/>
                  </a:cubicBezTo>
                  <a:cubicBezTo>
                    <a:pt x="846880" y="29389"/>
                    <a:pt x="408005" y="909503"/>
                    <a:pt x="421459" y="2139526"/>
                  </a:cubicBezTo>
                  <a:cubicBezTo>
                    <a:pt x="319404" y="3253090"/>
                    <a:pt x="928592" y="3770474"/>
                    <a:pt x="983254" y="3831792"/>
                  </a:cubicBezTo>
                  <a:cubicBezTo>
                    <a:pt x="1074092" y="4026754"/>
                    <a:pt x="1113263" y="4163191"/>
                    <a:pt x="994716" y="4319489"/>
                  </a:cubicBezTo>
                  <a:close/>
                </a:path>
              </a:pathLst>
            </a:cu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5549A56C-32FE-3697-93DC-8E377E13093A}"/>
                </a:ext>
              </a:extLst>
            </p:cNvPr>
            <p:cNvGrpSpPr/>
            <p:nvPr/>
          </p:nvGrpSpPr>
          <p:grpSpPr>
            <a:xfrm>
              <a:off x="2533312" y="2461541"/>
              <a:ext cx="1351285" cy="1630893"/>
              <a:chOff x="2533312" y="2461541"/>
              <a:chExt cx="1351285" cy="1630893"/>
            </a:xfrm>
          </p:grpSpPr>
          <p:sp>
            <p:nvSpPr>
              <p:cNvPr id="15" name="Arc 14">
                <a:extLst>
                  <a:ext uri="{FF2B5EF4-FFF2-40B4-BE49-F238E27FC236}">
                    <a16:creationId xmlns:a16="http://schemas.microsoft.com/office/drawing/2014/main" id="{3D07405B-D2B1-160B-B966-C37986E923ED}"/>
                  </a:ext>
                </a:extLst>
              </p:cNvPr>
              <p:cNvSpPr/>
              <p:nvPr/>
            </p:nvSpPr>
            <p:spPr>
              <a:xfrm rot="12726750">
                <a:off x="2533312" y="2484503"/>
                <a:ext cx="1109273" cy="1024283"/>
              </a:xfrm>
              <a:prstGeom prst="arc">
                <a:avLst>
                  <a:gd name="adj1" fmla="val 16200000"/>
                  <a:gd name="adj2" fmla="val 2022773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Arc 15">
                <a:extLst>
                  <a:ext uri="{FF2B5EF4-FFF2-40B4-BE49-F238E27FC236}">
                    <a16:creationId xmlns:a16="http://schemas.microsoft.com/office/drawing/2014/main" id="{00962E49-9EAE-372E-F770-66FDC52D8E3B}"/>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Arc 16">
                <a:extLst>
                  <a:ext uri="{FF2B5EF4-FFF2-40B4-BE49-F238E27FC236}">
                    <a16:creationId xmlns:a16="http://schemas.microsoft.com/office/drawing/2014/main" id="{23E87456-FBC6-3E16-5398-BDFD6ED9265A}"/>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9" name="Group 18">
              <a:extLst>
                <a:ext uri="{FF2B5EF4-FFF2-40B4-BE49-F238E27FC236}">
                  <a16:creationId xmlns:a16="http://schemas.microsoft.com/office/drawing/2014/main" id="{E96DED77-F89D-C8B6-2B4F-42AC622A7727}"/>
                </a:ext>
              </a:extLst>
            </p:cNvPr>
            <p:cNvGrpSpPr/>
            <p:nvPr/>
          </p:nvGrpSpPr>
          <p:grpSpPr>
            <a:xfrm rot="2777001">
              <a:off x="2560434" y="2759027"/>
              <a:ext cx="1351285" cy="1630893"/>
              <a:chOff x="2533312" y="2461541"/>
              <a:chExt cx="1351285" cy="1630893"/>
            </a:xfrm>
          </p:grpSpPr>
          <p:sp>
            <p:nvSpPr>
              <p:cNvPr id="20" name="Arc 19">
                <a:extLst>
                  <a:ext uri="{FF2B5EF4-FFF2-40B4-BE49-F238E27FC236}">
                    <a16:creationId xmlns:a16="http://schemas.microsoft.com/office/drawing/2014/main" id="{77C0DDE2-5439-2E85-7110-3E25290CD96C}"/>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1" name="Arc 20">
                <a:extLst>
                  <a:ext uri="{FF2B5EF4-FFF2-40B4-BE49-F238E27FC236}">
                    <a16:creationId xmlns:a16="http://schemas.microsoft.com/office/drawing/2014/main" id="{DA8C64F1-758C-F210-B619-4EDA425B4EC2}"/>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Arc 21">
                <a:extLst>
                  <a:ext uri="{FF2B5EF4-FFF2-40B4-BE49-F238E27FC236}">
                    <a16:creationId xmlns:a16="http://schemas.microsoft.com/office/drawing/2014/main" id="{9CA33ABC-D5EF-2BC8-C9AB-06E0F730AB97}"/>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3" name="Group 22">
              <a:extLst>
                <a:ext uri="{FF2B5EF4-FFF2-40B4-BE49-F238E27FC236}">
                  <a16:creationId xmlns:a16="http://schemas.microsoft.com/office/drawing/2014/main" id="{57E7B96A-D9A5-65AB-EED6-A2B51BBC1E3E}"/>
                </a:ext>
              </a:extLst>
            </p:cNvPr>
            <p:cNvGrpSpPr/>
            <p:nvPr/>
          </p:nvGrpSpPr>
          <p:grpSpPr>
            <a:xfrm rot="3944059">
              <a:off x="2593502" y="2499333"/>
              <a:ext cx="1351285" cy="1630893"/>
              <a:chOff x="2533312" y="2461541"/>
              <a:chExt cx="1351285" cy="1630893"/>
            </a:xfrm>
          </p:grpSpPr>
          <p:sp>
            <p:nvSpPr>
              <p:cNvPr id="24" name="Arc 23">
                <a:extLst>
                  <a:ext uri="{FF2B5EF4-FFF2-40B4-BE49-F238E27FC236}">
                    <a16:creationId xmlns:a16="http://schemas.microsoft.com/office/drawing/2014/main" id="{5A46BC8D-00DD-BE32-B804-DA55182E60EF}"/>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5" name="Arc 24">
                <a:extLst>
                  <a:ext uri="{FF2B5EF4-FFF2-40B4-BE49-F238E27FC236}">
                    <a16:creationId xmlns:a16="http://schemas.microsoft.com/office/drawing/2014/main" id="{E3104FA8-F317-262A-CCB7-273118AE827E}"/>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Arc 25">
                <a:extLst>
                  <a:ext uri="{FF2B5EF4-FFF2-40B4-BE49-F238E27FC236}">
                    <a16:creationId xmlns:a16="http://schemas.microsoft.com/office/drawing/2014/main" id="{FF54E70A-A2FA-5BA8-8E59-FBD51E0CD75E}"/>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7" name="Group 26">
              <a:extLst>
                <a:ext uri="{FF2B5EF4-FFF2-40B4-BE49-F238E27FC236}">
                  <a16:creationId xmlns:a16="http://schemas.microsoft.com/office/drawing/2014/main" id="{085AE7DD-3D63-6B45-F8E7-E4C7A55A0E78}"/>
                </a:ext>
              </a:extLst>
            </p:cNvPr>
            <p:cNvGrpSpPr/>
            <p:nvPr/>
          </p:nvGrpSpPr>
          <p:grpSpPr>
            <a:xfrm rot="4385075">
              <a:off x="2954811" y="2501150"/>
              <a:ext cx="1351285" cy="1630893"/>
              <a:chOff x="2533312" y="2461541"/>
              <a:chExt cx="1351285" cy="1630893"/>
            </a:xfrm>
          </p:grpSpPr>
          <p:sp>
            <p:nvSpPr>
              <p:cNvPr id="28" name="Arc 27">
                <a:extLst>
                  <a:ext uri="{FF2B5EF4-FFF2-40B4-BE49-F238E27FC236}">
                    <a16:creationId xmlns:a16="http://schemas.microsoft.com/office/drawing/2014/main" id="{4C805E64-025B-9F1C-4EB9-F32EB10471FE}"/>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9" name="Arc 28">
                <a:extLst>
                  <a:ext uri="{FF2B5EF4-FFF2-40B4-BE49-F238E27FC236}">
                    <a16:creationId xmlns:a16="http://schemas.microsoft.com/office/drawing/2014/main" id="{04960163-122A-3644-BAFC-8ACAB96A7F87}"/>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Arc 29">
                <a:extLst>
                  <a:ext uri="{FF2B5EF4-FFF2-40B4-BE49-F238E27FC236}">
                    <a16:creationId xmlns:a16="http://schemas.microsoft.com/office/drawing/2014/main" id="{E72442D6-E893-EC39-8E05-E07CE89DC382}"/>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521A5593-BCA3-45D4-D08A-ACEC102F0C71}"/>
                </a:ext>
              </a:extLst>
            </p:cNvPr>
            <p:cNvGrpSpPr/>
            <p:nvPr/>
          </p:nvGrpSpPr>
          <p:grpSpPr>
            <a:xfrm rot="5633861">
              <a:off x="3260387" y="2340156"/>
              <a:ext cx="1351285" cy="1630893"/>
              <a:chOff x="2533312" y="2461541"/>
              <a:chExt cx="1351285" cy="1630893"/>
            </a:xfrm>
          </p:grpSpPr>
          <p:sp>
            <p:nvSpPr>
              <p:cNvPr id="32" name="Arc 31">
                <a:extLst>
                  <a:ext uri="{FF2B5EF4-FFF2-40B4-BE49-F238E27FC236}">
                    <a16:creationId xmlns:a16="http://schemas.microsoft.com/office/drawing/2014/main" id="{882C4FB3-561F-1231-E6C0-C1A4BA39B9D8}"/>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3" name="Arc 32">
                <a:extLst>
                  <a:ext uri="{FF2B5EF4-FFF2-40B4-BE49-F238E27FC236}">
                    <a16:creationId xmlns:a16="http://schemas.microsoft.com/office/drawing/2014/main" id="{C57BD09C-1F1C-46DD-78C5-34992B6EDE19}"/>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Arc 33">
                <a:extLst>
                  <a:ext uri="{FF2B5EF4-FFF2-40B4-BE49-F238E27FC236}">
                    <a16:creationId xmlns:a16="http://schemas.microsoft.com/office/drawing/2014/main" id="{D423A4E4-05F4-E32D-6ACD-860A60233BEF}"/>
                  </a:ext>
                </a:extLst>
              </p:cNvPr>
              <p:cNvSpPr/>
              <p:nvPr/>
            </p:nvSpPr>
            <p:spPr>
              <a:xfrm rot="15589422">
                <a:off x="2557009" y="2764846"/>
                <a:ext cx="1630893" cy="1024283"/>
              </a:xfrm>
              <a:prstGeom prst="arc">
                <a:avLst>
                  <a:gd name="adj1" fmla="val 15784711"/>
                  <a:gd name="adj2" fmla="val 1959070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35" name="Group 34">
              <a:extLst>
                <a:ext uri="{FF2B5EF4-FFF2-40B4-BE49-F238E27FC236}">
                  <a16:creationId xmlns:a16="http://schemas.microsoft.com/office/drawing/2014/main" id="{18EE899E-7636-5DD7-0E95-414C2335FC88}"/>
                </a:ext>
              </a:extLst>
            </p:cNvPr>
            <p:cNvGrpSpPr/>
            <p:nvPr/>
          </p:nvGrpSpPr>
          <p:grpSpPr>
            <a:xfrm rot="5830031">
              <a:off x="3769699" y="2330400"/>
              <a:ext cx="1199138" cy="1517479"/>
              <a:chOff x="2533312" y="2461541"/>
              <a:chExt cx="1351285" cy="1630893"/>
            </a:xfrm>
          </p:grpSpPr>
          <p:sp>
            <p:nvSpPr>
              <p:cNvPr id="36" name="Arc 35">
                <a:extLst>
                  <a:ext uri="{FF2B5EF4-FFF2-40B4-BE49-F238E27FC236}">
                    <a16:creationId xmlns:a16="http://schemas.microsoft.com/office/drawing/2014/main" id="{FAE7665D-8C7B-F005-9780-55F25F019B00}"/>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7" name="Arc 36">
                <a:extLst>
                  <a:ext uri="{FF2B5EF4-FFF2-40B4-BE49-F238E27FC236}">
                    <a16:creationId xmlns:a16="http://schemas.microsoft.com/office/drawing/2014/main" id="{FD58A92A-250D-D2C1-DE5A-968DD64801ED}"/>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Arc 37">
                <a:extLst>
                  <a:ext uri="{FF2B5EF4-FFF2-40B4-BE49-F238E27FC236}">
                    <a16:creationId xmlns:a16="http://schemas.microsoft.com/office/drawing/2014/main" id="{E78E5B87-0903-14F3-11FD-F3CBF53463A1}"/>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9" name="Group 38">
              <a:extLst>
                <a:ext uri="{FF2B5EF4-FFF2-40B4-BE49-F238E27FC236}">
                  <a16:creationId xmlns:a16="http://schemas.microsoft.com/office/drawing/2014/main" id="{E8B9E571-4139-0FF4-1609-511BF36335A5}"/>
                </a:ext>
              </a:extLst>
            </p:cNvPr>
            <p:cNvGrpSpPr/>
            <p:nvPr/>
          </p:nvGrpSpPr>
          <p:grpSpPr>
            <a:xfrm rot="5830031">
              <a:off x="4221526" y="2364285"/>
              <a:ext cx="1199138" cy="1517479"/>
              <a:chOff x="2533312" y="2461541"/>
              <a:chExt cx="1351285" cy="1630893"/>
            </a:xfrm>
          </p:grpSpPr>
          <p:sp>
            <p:nvSpPr>
              <p:cNvPr id="40" name="Arc 39">
                <a:extLst>
                  <a:ext uri="{FF2B5EF4-FFF2-40B4-BE49-F238E27FC236}">
                    <a16:creationId xmlns:a16="http://schemas.microsoft.com/office/drawing/2014/main" id="{72AD6C8D-185E-77B9-ADE0-969C04540B22}"/>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1" name="Arc 40">
                <a:extLst>
                  <a:ext uri="{FF2B5EF4-FFF2-40B4-BE49-F238E27FC236}">
                    <a16:creationId xmlns:a16="http://schemas.microsoft.com/office/drawing/2014/main" id="{6EB5FC83-71F7-BD46-DA60-B34A99F41D86}"/>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Arc 41">
                <a:extLst>
                  <a:ext uri="{FF2B5EF4-FFF2-40B4-BE49-F238E27FC236}">
                    <a16:creationId xmlns:a16="http://schemas.microsoft.com/office/drawing/2014/main" id="{31C17EDF-86ED-7ABE-80EB-44522796A89F}"/>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B833BFF9-4F0A-FEE1-D35B-5EB5536AEC37}"/>
                </a:ext>
              </a:extLst>
            </p:cNvPr>
            <p:cNvGrpSpPr/>
            <p:nvPr/>
          </p:nvGrpSpPr>
          <p:grpSpPr>
            <a:xfrm rot="6369797">
              <a:off x="4584213" y="2388657"/>
              <a:ext cx="1199139" cy="1517479"/>
              <a:chOff x="2533312" y="2461541"/>
              <a:chExt cx="1351286" cy="1630893"/>
            </a:xfrm>
          </p:grpSpPr>
          <p:sp>
            <p:nvSpPr>
              <p:cNvPr id="44" name="Arc 43">
                <a:extLst>
                  <a:ext uri="{FF2B5EF4-FFF2-40B4-BE49-F238E27FC236}">
                    <a16:creationId xmlns:a16="http://schemas.microsoft.com/office/drawing/2014/main" id="{F515C7B7-96C6-EE83-304B-E214E4DAEACC}"/>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5" name="Arc 44">
                <a:extLst>
                  <a:ext uri="{FF2B5EF4-FFF2-40B4-BE49-F238E27FC236}">
                    <a16:creationId xmlns:a16="http://schemas.microsoft.com/office/drawing/2014/main" id="{E10FD37F-83E4-B06E-D71B-8387010E79AA}"/>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Arc 45">
                <a:extLst>
                  <a:ext uri="{FF2B5EF4-FFF2-40B4-BE49-F238E27FC236}">
                    <a16:creationId xmlns:a16="http://schemas.microsoft.com/office/drawing/2014/main" id="{DD82B6EB-C18F-D1C4-8E1C-EA556743D7E3}"/>
                  </a:ext>
                </a:extLst>
              </p:cNvPr>
              <p:cNvSpPr/>
              <p:nvPr/>
            </p:nvSpPr>
            <p:spPr>
              <a:xfrm rot="15589422">
                <a:off x="2557009" y="2764846"/>
                <a:ext cx="1630893" cy="1024283"/>
              </a:xfrm>
              <a:prstGeom prst="arc">
                <a:avLst>
                  <a:gd name="adj1" fmla="val 15784711"/>
                  <a:gd name="adj2" fmla="val 19535943"/>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7" name="Group 46">
              <a:extLst>
                <a:ext uri="{FF2B5EF4-FFF2-40B4-BE49-F238E27FC236}">
                  <a16:creationId xmlns:a16="http://schemas.microsoft.com/office/drawing/2014/main" id="{81AD52A0-4881-17D6-0929-7A99BF570CCB}"/>
                </a:ext>
              </a:extLst>
            </p:cNvPr>
            <p:cNvGrpSpPr/>
            <p:nvPr/>
          </p:nvGrpSpPr>
          <p:grpSpPr>
            <a:xfrm rot="6617078">
              <a:off x="5024075" y="2458805"/>
              <a:ext cx="1199138" cy="1517479"/>
              <a:chOff x="2533312" y="2461540"/>
              <a:chExt cx="1351285" cy="1630893"/>
            </a:xfrm>
          </p:grpSpPr>
          <p:sp>
            <p:nvSpPr>
              <p:cNvPr id="48" name="Arc 47">
                <a:extLst>
                  <a:ext uri="{FF2B5EF4-FFF2-40B4-BE49-F238E27FC236}">
                    <a16:creationId xmlns:a16="http://schemas.microsoft.com/office/drawing/2014/main" id="{C25321C4-961C-4D41-C527-2B6585838B64}"/>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9" name="Arc 48">
                <a:extLst>
                  <a:ext uri="{FF2B5EF4-FFF2-40B4-BE49-F238E27FC236}">
                    <a16:creationId xmlns:a16="http://schemas.microsoft.com/office/drawing/2014/main" id="{D14F7824-9D26-13A6-5561-C031B8D477B0}"/>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Arc 49">
                <a:extLst>
                  <a:ext uri="{FF2B5EF4-FFF2-40B4-BE49-F238E27FC236}">
                    <a16:creationId xmlns:a16="http://schemas.microsoft.com/office/drawing/2014/main" id="{9FBA83DF-F6B1-ED67-84D7-9C94050CEFE9}"/>
                  </a:ext>
                </a:extLst>
              </p:cNvPr>
              <p:cNvSpPr/>
              <p:nvPr/>
            </p:nvSpPr>
            <p:spPr>
              <a:xfrm rot="15589422">
                <a:off x="2557009" y="2764846"/>
                <a:ext cx="1630893" cy="1024283"/>
              </a:xfrm>
              <a:prstGeom prst="arc">
                <a:avLst>
                  <a:gd name="adj1" fmla="val 15784711"/>
                  <a:gd name="adj2" fmla="val 19608775"/>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51" name="Group 50">
              <a:extLst>
                <a:ext uri="{FF2B5EF4-FFF2-40B4-BE49-F238E27FC236}">
                  <a16:creationId xmlns:a16="http://schemas.microsoft.com/office/drawing/2014/main" id="{678B25F7-466F-1AFF-C2F4-D763CB8E0C2F}"/>
                </a:ext>
              </a:extLst>
            </p:cNvPr>
            <p:cNvGrpSpPr/>
            <p:nvPr/>
          </p:nvGrpSpPr>
          <p:grpSpPr>
            <a:xfrm rot="6843676">
              <a:off x="5694395" y="2682959"/>
              <a:ext cx="1005348" cy="1341359"/>
              <a:chOff x="2533312" y="2461541"/>
              <a:chExt cx="1351286" cy="1630893"/>
            </a:xfrm>
          </p:grpSpPr>
          <p:sp>
            <p:nvSpPr>
              <p:cNvPr id="52" name="Arc 51">
                <a:extLst>
                  <a:ext uri="{FF2B5EF4-FFF2-40B4-BE49-F238E27FC236}">
                    <a16:creationId xmlns:a16="http://schemas.microsoft.com/office/drawing/2014/main" id="{485DDDB1-2086-9EFE-A1EE-755E3064A2D1}"/>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3" name="Arc 52">
                <a:extLst>
                  <a:ext uri="{FF2B5EF4-FFF2-40B4-BE49-F238E27FC236}">
                    <a16:creationId xmlns:a16="http://schemas.microsoft.com/office/drawing/2014/main" id="{138DC08D-DA37-4EE6-CE31-17BA4E1C992D}"/>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 name="Arc 53">
                <a:extLst>
                  <a:ext uri="{FF2B5EF4-FFF2-40B4-BE49-F238E27FC236}">
                    <a16:creationId xmlns:a16="http://schemas.microsoft.com/office/drawing/2014/main" id="{914DC6D2-D1FF-044E-BCF5-4B3F235A54A1}"/>
                  </a:ext>
                </a:extLst>
              </p:cNvPr>
              <p:cNvSpPr/>
              <p:nvPr/>
            </p:nvSpPr>
            <p:spPr>
              <a:xfrm rot="15589422">
                <a:off x="2557009" y="2764846"/>
                <a:ext cx="1630893" cy="1024283"/>
              </a:xfrm>
              <a:prstGeom prst="arc">
                <a:avLst>
                  <a:gd name="adj1" fmla="val 15784711"/>
                  <a:gd name="adj2" fmla="val 19026094"/>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grpSp>
        <p:nvGrpSpPr>
          <p:cNvPr id="57" name="Group 56">
            <a:extLst>
              <a:ext uri="{FF2B5EF4-FFF2-40B4-BE49-F238E27FC236}">
                <a16:creationId xmlns:a16="http://schemas.microsoft.com/office/drawing/2014/main" id="{339EA809-137A-3525-CD1B-34655C4E65D5}"/>
              </a:ext>
            </a:extLst>
          </p:cNvPr>
          <p:cNvGrpSpPr/>
          <p:nvPr/>
        </p:nvGrpSpPr>
        <p:grpSpPr>
          <a:xfrm>
            <a:off x="738073" y="5523664"/>
            <a:ext cx="2497998" cy="1200329"/>
            <a:chOff x="573024" y="1458462"/>
            <a:chExt cx="2023873" cy="1200329"/>
          </a:xfrm>
        </p:grpSpPr>
        <p:sp>
          <p:nvSpPr>
            <p:cNvPr id="58" name="Rectangle: Rounded Corners 57">
              <a:extLst>
                <a:ext uri="{FF2B5EF4-FFF2-40B4-BE49-F238E27FC236}">
                  <a16:creationId xmlns:a16="http://schemas.microsoft.com/office/drawing/2014/main" id="{FB714F29-CEC9-C201-37A5-5E463037720B}"/>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TextBox 58">
              <a:extLst>
                <a:ext uri="{FF2B5EF4-FFF2-40B4-BE49-F238E27FC236}">
                  <a16:creationId xmlns:a16="http://schemas.microsoft.com/office/drawing/2014/main" id="{600C76BB-DCEF-1813-CF00-92C2B626B039}"/>
                </a:ext>
              </a:extLst>
            </p:cNvPr>
            <p:cNvSpPr txBox="1"/>
            <p:nvPr/>
          </p:nvSpPr>
          <p:spPr>
            <a:xfrm>
              <a:off x="573025" y="1458462"/>
              <a:ext cx="2023872" cy="1200329"/>
            </a:xfrm>
            <a:prstGeom prst="rect">
              <a:avLst/>
            </a:prstGeom>
            <a:noFill/>
          </p:spPr>
          <p:txBody>
            <a:bodyPr wrap="square" rtlCol="0">
              <a:spAutoFit/>
            </a:bodyPr>
            <a:lstStyle/>
            <a:p>
              <a:pPr algn="ctr"/>
              <a:r>
                <a:rPr lang="ro-RO" sz="3600" dirty="0"/>
                <a:t>SPRÂNCENE</a:t>
              </a:r>
              <a:endParaRPr lang="en-US" sz="3600" dirty="0"/>
            </a:p>
          </p:txBody>
        </p:sp>
      </p:grpSp>
      <p:grpSp>
        <p:nvGrpSpPr>
          <p:cNvPr id="10" name="Group 9">
            <a:extLst>
              <a:ext uri="{FF2B5EF4-FFF2-40B4-BE49-F238E27FC236}">
                <a16:creationId xmlns:a16="http://schemas.microsoft.com/office/drawing/2014/main" id="{DD70BC85-2370-806E-CC39-0E2ACD9134CF}"/>
              </a:ext>
            </a:extLst>
          </p:cNvPr>
          <p:cNvGrpSpPr/>
          <p:nvPr/>
        </p:nvGrpSpPr>
        <p:grpSpPr>
          <a:xfrm>
            <a:off x="4827760" y="5721354"/>
            <a:ext cx="2115603" cy="646331"/>
            <a:chOff x="573024" y="1458462"/>
            <a:chExt cx="2115603" cy="646331"/>
          </a:xfrm>
        </p:grpSpPr>
        <p:sp>
          <p:nvSpPr>
            <p:cNvPr id="8" name="Rectangle: Rounded Corners 7">
              <a:extLst>
                <a:ext uri="{FF2B5EF4-FFF2-40B4-BE49-F238E27FC236}">
                  <a16:creationId xmlns:a16="http://schemas.microsoft.com/office/drawing/2014/main" id="{82A067B0-95FF-8270-75E3-E5DF6027EC89}"/>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4F63FFEE-DD84-9BFC-AA84-53B951AEF360}"/>
                </a:ext>
              </a:extLst>
            </p:cNvPr>
            <p:cNvSpPr txBox="1"/>
            <p:nvPr/>
          </p:nvSpPr>
          <p:spPr>
            <a:xfrm>
              <a:off x="664755" y="1458462"/>
              <a:ext cx="2023872" cy="646331"/>
            </a:xfrm>
            <a:prstGeom prst="rect">
              <a:avLst/>
            </a:prstGeom>
            <a:noFill/>
          </p:spPr>
          <p:txBody>
            <a:bodyPr wrap="square" rtlCol="0">
              <a:spAutoFit/>
            </a:bodyPr>
            <a:lstStyle/>
            <a:p>
              <a:r>
                <a:rPr lang="ro-RO" sz="3600" dirty="0"/>
                <a:t>PLEOAPĂ</a:t>
              </a:r>
              <a:endParaRPr lang="en-US" sz="3600" dirty="0"/>
            </a:p>
          </p:txBody>
        </p:sp>
      </p:grpSp>
      <p:grpSp>
        <p:nvGrpSpPr>
          <p:cNvPr id="66" name="Group 65">
            <a:extLst>
              <a:ext uri="{FF2B5EF4-FFF2-40B4-BE49-F238E27FC236}">
                <a16:creationId xmlns:a16="http://schemas.microsoft.com/office/drawing/2014/main" id="{E8080CB9-684E-5A1D-F136-1A0D2CE16D64}"/>
              </a:ext>
            </a:extLst>
          </p:cNvPr>
          <p:cNvGrpSpPr/>
          <p:nvPr/>
        </p:nvGrpSpPr>
        <p:grpSpPr>
          <a:xfrm>
            <a:off x="6456550" y="1488165"/>
            <a:ext cx="2424974" cy="1200329"/>
            <a:chOff x="573026" y="1458462"/>
            <a:chExt cx="1964709" cy="1200329"/>
          </a:xfrm>
        </p:grpSpPr>
        <p:sp>
          <p:nvSpPr>
            <p:cNvPr id="67" name="Rectangle: Rounded Corners 66">
              <a:extLst>
                <a:ext uri="{FF2B5EF4-FFF2-40B4-BE49-F238E27FC236}">
                  <a16:creationId xmlns:a16="http://schemas.microsoft.com/office/drawing/2014/main" id="{504599ED-2466-9B45-0840-4A32F1785483}"/>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a:extLst>
                <a:ext uri="{FF2B5EF4-FFF2-40B4-BE49-F238E27FC236}">
                  <a16:creationId xmlns:a16="http://schemas.microsoft.com/office/drawing/2014/main" id="{26B4F4D0-1F30-652C-E2A0-60A996787671}"/>
                </a:ext>
              </a:extLst>
            </p:cNvPr>
            <p:cNvSpPr txBox="1"/>
            <p:nvPr/>
          </p:nvSpPr>
          <p:spPr>
            <a:xfrm>
              <a:off x="573026" y="1458462"/>
              <a:ext cx="1964709" cy="1200329"/>
            </a:xfrm>
            <a:prstGeom prst="rect">
              <a:avLst/>
            </a:prstGeom>
            <a:noFill/>
          </p:spPr>
          <p:txBody>
            <a:bodyPr wrap="square" rtlCol="0">
              <a:spAutoFit/>
            </a:bodyPr>
            <a:lstStyle/>
            <a:p>
              <a:pPr algn="ctr"/>
              <a:r>
                <a:rPr lang="ro-RO" sz="3600" dirty="0"/>
                <a:t>GLOB OCULAR</a:t>
              </a:r>
              <a:endParaRPr lang="en-US" sz="3600" dirty="0"/>
            </a:p>
          </p:txBody>
        </p:sp>
      </p:grpSp>
      <p:grpSp>
        <p:nvGrpSpPr>
          <p:cNvPr id="11" name="Group 10">
            <a:extLst>
              <a:ext uri="{FF2B5EF4-FFF2-40B4-BE49-F238E27FC236}">
                <a16:creationId xmlns:a16="http://schemas.microsoft.com/office/drawing/2014/main" id="{8F65BB58-A6DA-63EA-00D4-18CA07A6711F}"/>
              </a:ext>
            </a:extLst>
          </p:cNvPr>
          <p:cNvGrpSpPr/>
          <p:nvPr/>
        </p:nvGrpSpPr>
        <p:grpSpPr>
          <a:xfrm>
            <a:off x="6585291" y="4325113"/>
            <a:ext cx="2023873" cy="646331"/>
            <a:chOff x="573024" y="1458462"/>
            <a:chExt cx="2023873" cy="646331"/>
          </a:xfrm>
        </p:grpSpPr>
        <p:sp>
          <p:nvSpPr>
            <p:cNvPr id="12" name="Rectangle: Rounded Corners 11">
              <a:extLst>
                <a:ext uri="{FF2B5EF4-FFF2-40B4-BE49-F238E27FC236}">
                  <a16:creationId xmlns:a16="http://schemas.microsoft.com/office/drawing/2014/main" id="{6B2281A2-956D-BDE1-12BD-219ECD3FE40A}"/>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DBA9AE28-A785-E05A-4AA7-CAB5A6DA64B6}"/>
                </a:ext>
              </a:extLst>
            </p:cNvPr>
            <p:cNvSpPr txBox="1"/>
            <p:nvPr/>
          </p:nvSpPr>
          <p:spPr>
            <a:xfrm>
              <a:off x="573025" y="1458462"/>
              <a:ext cx="2023872" cy="646331"/>
            </a:xfrm>
            <a:prstGeom prst="rect">
              <a:avLst/>
            </a:prstGeom>
            <a:noFill/>
          </p:spPr>
          <p:txBody>
            <a:bodyPr wrap="square" rtlCol="0">
              <a:spAutoFit/>
            </a:bodyPr>
            <a:lstStyle/>
            <a:p>
              <a:pPr algn="ctr"/>
              <a:r>
                <a:rPr lang="ro-RO" sz="3600" dirty="0"/>
                <a:t>GENE</a:t>
              </a:r>
              <a:endParaRPr lang="en-US" sz="3600" dirty="0"/>
            </a:p>
          </p:txBody>
        </p:sp>
      </p:grpSp>
      <p:grpSp>
        <p:nvGrpSpPr>
          <p:cNvPr id="60" name="Group 59">
            <a:extLst>
              <a:ext uri="{FF2B5EF4-FFF2-40B4-BE49-F238E27FC236}">
                <a16:creationId xmlns:a16="http://schemas.microsoft.com/office/drawing/2014/main" id="{7398D803-E589-D8C3-780D-B3CA728B883C}"/>
              </a:ext>
            </a:extLst>
          </p:cNvPr>
          <p:cNvGrpSpPr/>
          <p:nvPr/>
        </p:nvGrpSpPr>
        <p:grpSpPr>
          <a:xfrm>
            <a:off x="842393" y="1522949"/>
            <a:ext cx="1500741" cy="646331"/>
            <a:chOff x="573024" y="1458462"/>
            <a:chExt cx="2023873" cy="646331"/>
          </a:xfrm>
        </p:grpSpPr>
        <p:sp>
          <p:nvSpPr>
            <p:cNvPr id="61" name="Rectangle: Rounded Corners 60">
              <a:extLst>
                <a:ext uri="{FF2B5EF4-FFF2-40B4-BE49-F238E27FC236}">
                  <a16:creationId xmlns:a16="http://schemas.microsoft.com/office/drawing/2014/main" id="{7AE08F20-C1B4-0924-273D-A0A3C36EFC8F}"/>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TextBox 61">
              <a:extLst>
                <a:ext uri="{FF2B5EF4-FFF2-40B4-BE49-F238E27FC236}">
                  <a16:creationId xmlns:a16="http://schemas.microsoft.com/office/drawing/2014/main" id="{AAEDDAA4-1085-33A4-F970-784A184FBC69}"/>
                </a:ext>
              </a:extLst>
            </p:cNvPr>
            <p:cNvSpPr txBox="1"/>
            <p:nvPr/>
          </p:nvSpPr>
          <p:spPr>
            <a:xfrm>
              <a:off x="573025" y="1458462"/>
              <a:ext cx="2023872" cy="646331"/>
            </a:xfrm>
            <a:prstGeom prst="rect">
              <a:avLst/>
            </a:prstGeom>
            <a:noFill/>
          </p:spPr>
          <p:txBody>
            <a:bodyPr wrap="square" rtlCol="0">
              <a:spAutoFit/>
            </a:bodyPr>
            <a:lstStyle/>
            <a:p>
              <a:pPr algn="ctr"/>
              <a:r>
                <a:rPr lang="ro-RO" sz="3600" dirty="0"/>
                <a:t>IRIS</a:t>
              </a:r>
              <a:endParaRPr lang="en-US" sz="3600" dirty="0"/>
            </a:p>
          </p:txBody>
        </p:sp>
      </p:grpSp>
      <p:grpSp>
        <p:nvGrpSpPr>
          <p:cNvPr id="63" name="Group 62">
            <a:extLst>
              <a:ext uri="{FF2B5EF4-FFF2-40B4-BE49-F238E27FC236}">
                <a16:creationId xmlns:a16="http://schemas.microsoft.com/office/drawing/2014/main" id="{938AF506-0E45-AD6C-2781-32FD37C46B0B}"/>
              </a:ext>
            </a:extLst>
          </p:cNvPr>
          <p:cNvGrpSpPr/>
          <p:nvPr/>
        </p:nvGrpSpPr>
        <p:grpSpPr>
          <a:xfrm>
            <a:off x="532720" y="3335554"/>
            <a:ext cx="1847047" cy="646331"/>
            <a:chOff x="573024" y="1458462"/>
            <a:chExt cx="2023873" cy="646331"/>
          </a:xfrm>
        </p:grpSpPr>
        <p:sp>
          <p:nvSpPr>
            <p:cNvPr id="64" name="Rectangle: Rounded Corners 63">
              <a:extLst>
                <a:ext uri="{FF2B5EF4-FFF2-40B4-BE49-F238E27FC236}">
                  <a16:creationId xmlns:a16="http://schemas.microsoft.com/office/drawing/2014/main" id="{56C670B1-B991-4987-132B-98794E6E0044}"/>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TextBox 64">
              <a:extLst>
                <a:ext uri="{FF2B5EF4-FFF2-40B4-BE49-F238E27FC236}">
                  <a16:creationId xmlns:a16="http://schemas.microsoft.com/office/drawing/2014/main" id="{A0112891-6ABE-2C41-8DE9-7EF62460E3B3}"/>
                </a:ext>
              </a:extLst>
            </p:cNvPr>
            <p:cNvSpPr txBox="1"/>
            <p:nvPr/>
          </p:nvSpPr>
          <p:spPr>
            <a:xfrm>
              <a:off x="573025" y="1458462"/>
              <a:ext cx="2023872" cy="646331"/>
            </a:xfrm>
            <a:prstGeom prst="rect">
              <a:avLst/>
            </a:prstGeom>
            <a:noFill/>
          </p:spPr>
          <p:txBody>
            <a:bodyPr wrap="square" rtlCol="0">
              <a:spAutoFit/>
            </a:bodyPr>
            <a:lstStyle/>
            <a:p>
              <a:pPr algn="ctr"/>
              <a:r>
                <a:rPr lang="ro-RO" sz="3600" dirty="0"/>
                <a:t>PUPILĂ</a:t>
              </a:r>
              <a:endParaRPr lang="en-US" sz="3600" dirty="0"/>
            </a:p>
          </p:txBody>
        </p:sp>
      </p:grpSp>
      <p:sp>
        <p:nvSpPr>
          <p:cNvPr id="2" name="TextBox 1">
            <a:extLst>
              <a:ext uri="{FF2B5EF4-FFF2-40B4-BE49-F238E27FC236}">
                <a16:creationId xmlns:a16="http://schemas.microsoft.com/office/drawing/2014/main" id="{C99BE6FA-9D41-BA34-7FFF-E950B06CFF02}"/>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spTree>
    <p:extLst>
      <p:ext uri="{BB962C8B-B14F-4D97-AF65-F5344CB8AC3E}">
        <p14:creationId xmlns:p14="http://schemas.microsoft.com/office/powerpoint/2010/main" val="28961662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DE6C992-2261-3D4E-5D65-50F0310578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4380" y="2794214"/>
            <a:ext cx="4028007" cy="2394464"/>
          </a:xfrm>
          <a:prstGeom prst="rect">
            <a:avLst/>
          </a:prstGeom>
        </p:spPr>
      </p:pic>
      <p:sp>
        <p:nvSpPr>
          <p:cNvPr id="4" name="Rectangle: Top Corners Rounded 3">
            <a:extLst>
              <a:ext uri="{FF2B5EF4-FFF2-40B4-BE49-F238E27FC236}">
                <a16:creationId xmlns:a16="http://schemas.microsoft.com/office/drawing/2014/main" id="{3EAC1C4B-2B45-1A24-545E-E6438D9CA306}"/>
              </a:ext>
            </a:extLst>
          </p:cNvPr>
          <p:cNvSpPr/>
          <p:nvPr/>
        </p:nvSpPr>
        <p:spPr>
          <a:xfrm>
            <a:off x="256032" y="125614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6" name="Group 55">
            <a:extLst>
              <a:ext uri="{FF2B5EF4-FFF2-40B4-BE49-F238E27FC236}">
                <a16:creationId xmlns:a16="http://schemas.microsoft.com/office/drawing/2014/main" id="{FF0FA340-3638-D54E-D48F-94E7ADBBBE49}"/>
              </a:ext>
            </a:extLst>
          </p:cNvPr>
          <p:cNvGrpSpPr/>
          <p:nvPr/>
        </p:nvGrpSpPr>
        <p:grpSpPr>
          <a:xfrm>
            <a:off x="2432866" y="2197181"/>
            <a:ext cx="4562621" cy="1788575"/>
            <a:chOff x="2420630" y="2461541"/>
            <a:chExt cx="4562621" cy="1788575"/>
          </a:xfrm>
        </p:grpSpPr>
        <p:sp>
          <p:nvSpPr>
            <p:cNvPr id="14" name="Moon 13">
              <a:extLst>
                <a:ext uri="{FF2B5EF4-FFF2-40B4-BE49-F238E27FC236}">
                  <a16:creationId xmlns:a16="http://schemas.microsoft.com/office/drawing/2014/main" id="{CF199E4F-ABF4-DF0F-D434-3DAD149E840F}"/>
                </a:ext>
              </a:extLst>
            </p:cNvPr>
            <p:cNvSpPr/>
            <p:nvPr/>
          </p:nvSpPr>
          <p:spPr>
            <a:xfrm rot="5566710">
              <a:off x="4252978" y="822435"/>
              <a:ext cx="1068629" cy="4391917"/>
            </a:xfrm>
            <a:custGeom>
              <a:avLst/>
              <a:gdLst>
                <a:gd name="connsiteX0" fmla="*/ 841248 w 841248"/>
                <a:gd name="connsiteY0" fmla="*/ 4106200 h 4106200"/>
                <a:gd name="connsiteX1" fmla="*/ 0 w 841248"/>
                <a:gd name="connsiteY1" fmla="*/ 2053100 h 4106200"/>
                <a:gd name="connsiteX2" fmla="*/ 841248 w 841248"/>
                <a:gd name="connsiteY2" fmla="*/ 0 h 4106200"/>
                <a:gd name="connsiteX3" fmla="*/ 420624 w 841248"/>
                <a:gd name="connsiteY3" fmla="*/ 2053100 h 4106200"/>
                <a:gd name="connsiteX4" fmla="*/ 841249 w 841248"/>
                <a:gd name="connsiteY4" fmla="*/ 4106201 h 4106200"/>
                <a:gd name="connsiteX5" fmla="*/ 841248 w 841248"/>
                <a:gd name="connsiteY5" fmla="*/ 4106200 h 4106200"/>
                <a:gd name="connsiteX0" fmla="*/ 841248 w 902078"/>
                <a:gd name="connsiteY0" fmla="*/ 4154450 h 4251879"/>
                <a:gd name="connsiteX1" fmla="*/ 0 w 902078"/>
                <a:gd name="connsiteY1" fmla="*/ 2101350 h 4251879"/>
                <a:gd name="connsiteX2" fmla="*/ 841248 w 902078"/>
                <a:gd name="connsiteY2" fmla="*/ 48250 h 4251879"/>
                <a:gd name="connsiteX3" fmla="*/ 420624 w 902078"/>
                <a:gd name="connsiteY3" fmla="*/ 2101350 h 4251879"/>
                <a:gd name="connsiteX4" fmla="*/ 841249 w 902078"/>
                <a:gd name="connsiteY4" fmla="*/ 4154451 h 4251879"/>
                <a:gd name="connsiteX5" fmla="*/ 841248 w 902078"/>
                <a:gd name="connsiteY5" fmla="*/ 4154450 h 4251879"/>
                <a:gd name="connsiteX0" fmla="*/ 841248 w 896767"/>
                <a:gd name="connsiteY0" fmla="*/ 4210838 h 4308267"/>
                <a:gd name="connsiteX1" fmla="*/ 0 w 896767"/>
                <a:gd name="connsiteY1" fmla="*/ 2157738 h 4308267"/>
                <a:gd name="connsiteX2" fmla="*/ 841248 w 896767"/>
                <a:gd name="connsiteY2" fmla="*/ 104638 h 4308267"/>
                <a:gd name="connsiteX3" fmla="*/ 420624 w 896767"/>
                <a:gd name="connsiteY3" fmla="*/ 2157738 h 4308267"/>
                <a:gd name="connsiteX4" fmla="*/ 841249 w 896767"/>
                <a:gd name="connsiteY4" fmla="*/ 4210839 h 4308267"/>
                <a:gd name="connsiteX5" fmla="*/ 841248 w 896767"/>
                <a:gd name="connsiteY5" fmla="*/ 4210838 h 4308267"/>
                <a:gd name="connsiteX0" fmla="*/ 841248 w 901203"/>
                <a:gd name="connsiteY0" fmla="*/ 4209686 h 4307115"/>
                <a:gd name="connsiteX1" fmla="*/ 0 w 901203"/>
                <a:gd name="connsiteY1" fmla="*/ 2156586 h 4307115"/>
                <a:gd name="connsiteX2" fmla="*/ 841248 w 901203"/>
                <a:gd name="connsiteY2" fmla="*/ 103486 h 4307115"/>
                <a:gd name="connsiteX3" fmla="*/ 420624 w 901203"/>
                <a:gd name="connsiteY3" fmla="*/ 2156586 h 4307115"/>
                <a:gd name="connsiteX4" fmla="*/ 841249 w 901203"/>
                <a:gd name="connsiteY4" fmla="*/ 4209687 h 4307115"/>
                <a:gd name="connsiteX5" fmla="*/ 841248 w 901203"/>
                <a:gd name="connsiteY5" fmla="*/ 4209686 h 4307115"/>
                <a:gd name="connsiteX0" fmla="*/ 841248 w 901203"/>
                <a:gd name="connsiteY0" fmla="*/ 4209686 h 4348638"/>
                <a:gd name="connsiteX1" fmla="*/ 0 w 901203"/>
                <a:gd name="connsiteY1" fmla="*/ 2156586 h 4348638"/>
                <a:gd name="connsiteX2" fmla="*/ 841248 w 901203"/>
                <a:gd name="connsiteY2" fmla="*/ 103486 h 4348638"/>
                <a:gd name="connsiteX3" fmla="*/ 420624 w 901203"/>
                <a:gd name="connsiteY3" fmla="*/ 2156586 h 4348638"/>
                <a:gd name="connsiteX4" fmla="*/ 841249 w 901203"/>
                <a:gd name="connsiteY4" fmla="*/ 4209687 h 4348638"/>
                <a:gd name="connsiteX5" fmla="*/ 841248 w 901203"/>
                <a:gd name="connsiteY5" fmla="*/ 4209686 h 4348638"/>
                <a:gd name="connsiteX0" fmla="*/ 878445 w 901276"/>
                <a:gd name="connsiteY0" fmla="*/ 4220091 h 4334887"/>
                <a:gd name="connsiteX1" fmla="*/ 73 w 901276"/>
                <a:gd name="connsiteY1" fmla="*/ 2156586 h 4334887"/>
                <a:gd name="connsiteX2" fmla="*/ 841321 w 901276"/>
                <a:gd name="connsiteY2" fmla="*/ 103486 h 4334887"/>
                <a:gd name="connsiteX3" fmla="*/ 420697 w 901276"/>
                <a:gd name="connsiteY3" fmla="*/ 2156586 h 4334887"/>
                <a:gd name="connsiteX4" fmla="*/ 841322 w 901276"/>
                <a:gd name="connsiteY4" fmla="*/ 4209687 h 4334887"/>
                <a:gd name="connsiteX5" fmla="*/ 878445 w 901276"/>
                <a:gd name="connsiteY5" fmla="*/ 4220091 h 4334887"/>
                <a:gd name="connsiteX0" fmla="*/ 995026 w 995026"/>
                <a:gd name="connsiteY0" fmla="*/ 4336549 h 4446971"/>
                <a:gd name="connsiteX1" fmla="*/ 1145 w 995026"/>
                <a:gd name="connsiteY1" fmla="*/ 2156586 h 4446971"/>
                <a:gd name="connsiteX2" fmla="*/ 842393 w 995026"/>
                <a:gd name="connsiteY2" fmla="*/ 103486 h 4446971"/>
                <a:gd name="connsiteX3" fmla="*/ 421769 w 995026"/>
                <a:gd name="connsiteY3" fmla="*/ 2156586 h 4446971"/>
                <a:gd name="connsiteX4" fmla="*/ 842394 w 995026"/>
                <a:gd name="connsiteY4" fmla="*/ 4209687 h 4446971"/>
                <a:gd name="connsiteX5" fmla="*/ 995026 w 995026"/>
                <a:gd name="connsiteY5" fmla="*/ 4336549 h 4446971"/>
                <a:gd name="connsiteX0" fmla="*/ 995026 w 1031263"/>
                <a:gd name="connsiteY0" fmla="*/ 4336549 h 4446971"/>
                <a:gd name="connsiteX1" fmla="*/ 1145 w 1031263"/>
                <a:gd name="connsiteY1" fmla="*/ 2156586 h 4446971"/>
                <a:gd name="connsiteX2" fmla="*/ 842393 w 1031263"/>
                <a:gd name="connsiteY2" fmla="*/ 103486 h 4446971"/>
                <a:gd name="connsiteX3" fmla="*/ 421769 w 1031263"/>
                <a:gd name="connsiteY3" fmla="*/ 2156586 h 4446971"/>
                <a:gd name="connsiteX4" fmla="*/ 983564 w 1031263"/>
                <a:gd name="connsiteY4" fmla="*/ 3848852 h 4446971"/>
                <a:gd name="connsiteX5" fmla="*/ 995026 w 1031263"/>
                <a:gd name="connsiteY5" fmla="*/ 4336549 h 4446971"/>
                <a:gd name="connsiteX0" fmla="*/ 995026 w 1031263"/>
                <a:gd name="connsiteY0" fmla="*/ 4336549 h 4408544"/>
                <a:gd name="connsiteX1" fmla="*/ 1145 w 1031263"/>
                <a:gd name="connsiteY1" fmla="*/ 2156586 h 4408544"/>
                <a:gd name="connsiteX2" fmla="*/ 842393 w 1031263"/>
                <a:gd name="connsiteY2" fmla="*/ 103486 h 4408544"/>
                <a:gd name="connsiteX3" fmla="*/ 421769 w 1031263"/>
                <a:gd name="connsiteY3" fmla="*/ 2156586 h 4408544"/>
                <a:gd name="connsiteX4" fmla="*/ 983564 w 1031263"/>
                <a:gd name="connsiteY4" fmla="*/ 3848852 h 4408544"/>
                <a:gd name="connsiteX5" fmla="*/ 995026 w 1031263"/>
                <a:gd name="connsiteY5" fmla="*/ 4336549 h 4408544"/>
                <a:gd name="connsiteX0" fmla="*/ 995026 w 995026"/>
                <a:gd name="connsiteY0" fmla="*/ 4336549 h 4408544"/>
                <a:gd name="connsiteX1" fmla="*/ 1145 w 995026"/>
                <a:gd name="connsiteY1" fmla="*/ 2156586 h 4408544"/>
                <a:gd name="connsiteX2" fmla="*/ 842393 w 995026"/>
                <a:gd name="connsiteY2" fmla="*/ 103486 h 4408544"/>
                <a:gd name="connsiteX3" fmla="*/ 421769 w 995026"/>
                <a:gd name="connsiteY3" fmla="*/ 2156586 h 4408544"/>
                <a:gd name="connsiteX4" fmla="*/ 983564 w 995026"/>
                <a:gd name="connsiteY4" fmla="*/ 3848852 h 4408544"/>
                <a:gd name="connsiteX5" fmla="*/ 995026 w 995026"/>
                <a:gd name="connsiteY5" fmla="*/ 4336549 h 4408544"/>
                <a:gd name="connsiteX0" fmla="*/ 995026 w 1026187"/>
                <a:gd name="connsiteY0" fmla="*/ 4336549 h 4408544"/>
                <a:gd name="connsiteX1" fmla="*/ 1145 w 1026187"/>
                <a:gd name="connsiteY1" fmla="*/ 2156586 h 4408544"/>
                <a:gd name="connsiteX2" fmla="*/ 842393 w 1026187"/>
                <a:gd name="connsiteY2" fmla="*/ 103486 h 4408544"/>
                <a:gd name="connsiteX3" fmla="*/ 421769 w 1026187"/>
                <a:gd name="connsiteY3" fmla="*/ 2156586 h 4408544"/>
                <a:gd name="connsiteX4" fmla="*/ 983564 w 1026187"/>
                <a:gd name="connsiteY4" fmla="*/ 3848852 h 4408544"/>
                <a:gd name="connsiteX5" fmla="*/ 995026 w 1026187"/>
                <a:gd name="connsiteY5" fmla="*/ 4336549 h 4408544"/>
                <a:gd name="connsiteX0" fmla="*/ 995026 w 1068939"/>
                <a:gd name="connsiteY0" fmla="*/ 4336549 h 4408544"/>
                <a:gd name="connsiteX1" fmla="*/ 1145 w 1068939"/>
                <a:gd name="connsiteY1" fmla="*/ 2156586 h 4408544"/>
                <a:gd name="connsiteX2" fmla="*/ 842393 w 1068939"/>
                <a:gd name="connsiteY2" fmla="*/ 103486 h 4408544"/>
                <a:gd name="connsiteX3" fmla="*/ 421769 w 1068939"/>
                <a:gd name="connsiteY3" fmla="*/ 2156586 h 4408544"/>
                <a:gd name="connsiteX4" fmla="*/ 983564 w 1068939"/>
                <a:gd name="connsiteY4" fmla="*/ 3848852 h 4408544"/>
                <a:gd name="connsiteX5" fmla="*/ 995026 w 1068939"/>
                <a:gd name="connsiteY5" fmla="*/ 4336549 h 4408544"/>
                <a:gd name="connsiteX0" fmla="*/ 995026 w 1068939"/>
                <a:gd name="connsiteY0" fmla="*/ 4233063 h 4305058"/>
                <a:gd name="connsiteX1" fmla="*/ 1145 w 1068939"/>
                <a:gd name="connsiteY1" fmla="*/ 2053100 h 4305058"/>
                <a:gd name="connsiteX2" fmla="*/ 842393 w 1068939"/>
                <a:gd name="connsiteY2" fmla="*/ 0 h 4305058"/>
                <a:gd name="connsiteX3" fmla="*/ 421769 w 1068939"/>
                <a:gd name="connsiteY3" fmla="*/ 2053100 h 4305058"/>
                <a:gd name="connsiteX4" fmla="*/ 983564 w 1068939"/>
                <a:gd name="connsiteY4" fmla="*/ 3745366 h 4305058"/>
                <a:gd name="connsiteX5" fmla="*/ 995026 w 1068939"/>
                <a:gd name="connsiteY5" fmla="*/ 4233063 h 4305058"/>
                <a:gd name="connsiteX0" fmla="*/ 994716 w 1068629"/>
                <a:gd name="connsiteY0" fmla="*/ 4319489 h 4391917"/>
                <a:gd name="connsiteX1" fmla="*/ 835 w 1068629"/>
                <a:gd name="connsiteY1" fmla="*/ 2139526 h 4391917"/>
                <a:gd name="connsiteX2" fmla="*/ 862302 w 1068629"/>
                <a:gd name="connsiteY2" fmla="*/ 0 h 4391917"/>
                <a:gd name="connsiteX3" fmla="*/ 421459 w 1068629"/>
                <a:gd name="connsiteY3" fmla="*/ 2139526 h 4391917"/>
                <a:gd name="connsiteX4" fmla="*/ 983254 w 1068629"/>
                <a:gd name="connsiteY4" fmla="*/ 3831792 h 4391917"/>
                <a:gd name="connsiteX5" fmla="*/ 994716 w 1068629"/>
                <a:gd name="connsiteY5" fmla="*/ 4319489 h 439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629" h="4391917">
                  <a:moveTo>
                    <a:pt x="994716" y="4319489"/>
                  </a:moveTo>
                  <a:cubicBezTo>
                    <a:pt x="186645" y="4787793"/>
                    <a:pt x="22904" y="2859441"/>
                    <a:pt x="835" y="2139526"/>
                  </a:cubicBezTo>
                  <a:cubicBezTo>
                    <a:pt x="-21234" y="1419611"/>
                    <a:pt x="397694" y="0"/>
                    <a:pt x="862302" y="0"/>
                  </a:cubicBezTo>
                  <a:cubicBezTo>
                    <a:pt x="846880" y="29389"/>
                    <a:pt x="408005" y="909503"/>
                    <a:pt x="421459" y="2139526"/>
                  </a:cubicBezTo>
                  <a:cubicBezTo>
                    <a:pt x="319404" y="3253090"/>
                    <a:pt x="928592" y="3770474"/>
                    <a:pt x="983254" y="3831792"/>
                  </a:cubicBezTo>
                  <a:cubicBezTo>
                    <a:pt x="1074092" y="4026754"/>
                    <a:pt x="1113263" y="4163191"/>
                    <a:pt x="994716" y="4319489"/>
                  </a:cubicBezTo>
                  <a:close/>
                </a:path>
              </a:pathLst>
            </a:cu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5549A56C-32FE-3697-93DC-8E377E13093A}"/>
                </a:ext>
              </a:extLst>
            </p:cNvPr>
            <p:cNvGrpSpPr/>
            <p:nvPr/>
          </p:nvGrpSpPr>
          <p:grpSpPr>
            <a:xfrm>
              <a:off x="2533312" y="2461541"/>
              <a:ext cx="1351285" cy="1630893"/>
              <a:chOff x="2533312" y="2461541"/>
              <a:chExt cx="1351285" cy="1630893"/>
            </a:xfrm>
          </p:grpSpPr>
          <p:sp>
            <p:nvSpPr>
              <p:cNvPr id="15" name="Arc 14">
                <a:extLst>
                  <a:ext uri="{FF2B5EF4-FFF2-40B4-BE49-F238E27FC236}">
                    <a16:creationId xmlns:a16="http://schemas.microsoft.com/office/drawing/2014/main" id="{3D07405B-D2B1-160B-B966-C37986E923ED}"/>
                  </a:ext>
                </a:extLst>
              </p:cNvPr>
              <p:cNvSpPr/>
              <p:nvPr/>
            </p:nvSpPr>
            <p:spPr>
              <a:xfrm rot="12726750">
                <a:off x="2533312" y="2484503"/>
                <a:ext cx="1109273" cy="1024283"/>
              </a:xfrm>
              <a:prstGeom prst="arc">
                <a:avLst>
                  <a:gd name="adj1" fmla="val 16200000"/>
                  <a:gd name="adj2" fmla="val 2022773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Arc 15">
                <a:extLst>
                  <a:ext uri="{FF2B5EF4-FFF2-40B4-BE49-F238E27FC236}">
                    <a16:creationId xmlns:a16="http://schemas.microsoft.com/office/drawing/2014/main" id="{00962E49-9EAE-372E-F770-66FDC52D8E3B}"/>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Arc 16">
                <a:extLst>
                  <a:ext uri="{FF2B5EF4-FFF2-40B4-BE49-F238E27FC236}">
                    <a16:creationId xmlns:a16="http://schemas.microsoft.com/office/drawing/2014/main" id="{23E87456-FBC6-3E16-5398-BDFD6ED9265A}"/>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9" name="Group 18">
              <a:extLst>
                <a:ext uri="{FF2B5EF4-FFF2-40B4-BE49-F238E27FC236}">
                  <a16:creationId xmlns:a16="http://schemas.microsoft.com/office/drawing/2014/main" id="{E96DED77-F89D-C8B6-2B4F-42AC622A7727}"/>
                </a:ext>
              </a:extLst>
            </p:cNvPr>
            <p:cNvGrpSpPr/>
            <p:nvPr/>
          </p:nvGrpSpPr>
          <p:grpSpPr>
            <a:xfrm rot="2777001">
              <a:off x="2560434" y="2759027"/>
              <a:ext cx="1351285" cy="1630893"/>
              <a:chOff x="2533312" y="2461541"/>
              <a:chExt cx="1351285" cy="1630893"/>
            </a:xfrm>
          </p:grpSpPr>
          <p:sp>
            <p:nvSpPr>
              <p:cNvPr id="20" name="Arc 19">
                <a:extLst>
                  <a:ext uri="{FF2B5EF4-FFF2-40B4-BE49-F238E27FC236}">
                    <a16:creationId xmlns:a16="http://schemas.microsoft.com/office/drawing/2014/main" id="{77C0DDE2-5439-2E85-7110-3E25290CD96C}"/>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1" name="Arc 20">
                <a:extLst>
                  <a:ext uri="{FF2B5EF4-FFF2-40B4-BE49-F238E27FC236}">
                    <a16:creationId xmlns:a16="http://schemas.microsoft.com/office/drawing/2014/main" id="{DA8C64F1-758C-F210-B619-4EDA425B4EC2}"/>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Arc 21">
                <a:extLst>
                  <a:ext uri="{FF2B5EF4-FFF2-40B4-BE49-F238E27FC236}">
                    <a16:creationId xmlns:a16="http://schemas.microsoft.com/office/drawing/2014/main" id="{9CA33ABC-D5EF-2BC8-C9AB-06E0F730AB97}"/>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3" name="Group 22">
              <a:extLst>
                <a:ext uri="{FF2B5EF4-FFF2-40B4-BE49-F238E27FC236}">
                  <a16:creationId xmlns:a16="http://schemas.microsoft.com/office/drawing/2014/main" id="{57E7B96A-D9A5-65AB-EED6-A2B51BBC1E3E}"/>
                </a:ext>
              </a:extLst>
            </p:cNvPr>
            <p:cNvGrpSpPr/>
            <p:nvPr/>
          </p:nvGrpSpPr>
          <p:grpSpPr>
            <a:xfrm rot="3944059">
              <a:off x="2593502" y="2499333"/>
              <a:ext cx="1351285" cy="1630893"/>
              <a:chOff x="2533312" y="2461541"/>
              <a:chExt cx="1351285" cy="1630893"/>
            </a:xfrm>
          </p:grpSpPr>
          <p:sp>
            <p:nvSpPr>
              <p:cNvPr id="24" name="Arc 23">
                <a:extLst>
                  <a:ext uri="{FF2B5EF4-FFF2-40B4-BE49-F238E27FC236}">
                    <a16:creationId xmlns:a16="http://schemas.microsoft.com/office/drawing/2014/main" id="{5A46BC8D-00DD-BE32-B804-DA55182E60EF}"/>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5" name="Arc 24">
                <a:extLst>
                  <a:ext uri="{FF2B5EF4-FFF2-40B4-BE49-F238E27FC236}">
                    <a16:creationId xmlns:a16="http://schemas.microsoft.com/office/drawing/2014/main" id="{E3104FA8-F317-262A-CCB7-273118AE827E}"/>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Arc 25">
                <a:extLst>
                  <a:ext uri="{FF2B5EF4-FFF2-40B4-BE49-F238E27FC236}">
                    <a16:creationId xmlns:a16="http://schemas.microsoft.com/office/drawing/2014/main" id="{FF54E70A-A2FA-5BA8-8E59-FBD51E0CD75E}"/>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7" name="Group 26">
              <a:extLst>
                <a:ext uri="{FF2B5EF4-FFF2-40B4-BE49-F238E27FC236}">
                  <a16:creationId xmlns:a16="http://schemas.microsoft.com/office/drawing/2014/main" id="{085AE7DD-3D63-6B45-F8E7-E4C7A55A0E78}"/>
                </a:ext>
              </a:extLst>
            </p:cNvPr>
            <p:cNvGrpSpPr/>
            <p:nvPr/>
          </p:nvGrpSpPr>
          <p:grpSpPr>
            <a:xfrm rot="4385075">
              <a:off x="2954811" y="2501150"/>
              <a:ext cx="1351285" cy="1630893"/>
              <a:chOff x="2533312" y="2461541"/>
              <a:chExt cx="1351285" cy="1630893"/>
            </a:xfrm>
          </p:grpSpPr>
          <p:sp>
            <p:nvSpPr>
              <p:cNvPr id="28" name="Arc 27">
                <a:extLst>
                  <a:ext uri="{FF2B5EF4-FFF2-40B4-BE49-F238E27FC236}">
                    <a16:creationId xmlns:a16="http://schemas.microsoft.com/office/drawing/2014/main" id="{4C805E64-025B-9F1C-4EB9-F32EB10471FE}"/>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9" name="Arc 28">
                <a:extLst>
                  <a:ext uri="{FF2B5EF4-FFF2-40B4-BE49-F238E27FC236}">
                    <a16:creationId xmlns:a16="http://schemas.microsoft.com/office/drawing/2014/main" id="{04960163-122A-3644-BAFC-8ACAB96A7F87}"/>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Arc 29">
                <a:extLst>
                  <a:ext uri="{FF2B5EF4-FFF2-40B4-BE49-F238E27FC236}">
                    <a16:creationId xmlns:a16="http://schemas.microsoft.com/office/drawing/2014/main" id="{E72442D6-E893-EC39-8E05-E07CE89DC382}"/>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521A5593-BCA3-45D4-D08A-ACEC102F0C71}"/>
                </a:ext>
              </a:extLst>
            </p:cNvPr>
            <p:cNvGrpSpPr/>
            <p:nvPr/>
          </p:nvGrpSpPr>
          <p:grpSpPr>
            <a:xfrm rot="5633861">
              <a:off x="3260387" y="2340156"/>
              <a:ext cx="1351285" cy="1630893"/>
              <a:chOff x="2533312" y="2461541"/>
              <a:chExt cx="1351285" cy="1630893"/>
            </a:xfrm>
          </p:grpSpPr>
          <p:sp>
            <p:nvSpPr>
              <p:cNvPr id="32" name="Arc 31">
                <a:extLst>
                  <a:ext uri="{FF2B5EF4-FFF2-40B4-BE49-F238E27FC236}">
                    <a16:creationId xmlns:a16="http://schemas.microsoft.com/office/drawing/2014/main" id="{882C4FB3-561F-1231-E6C0-C1A4BA39B9D8}"/>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3" name="Arc 32">
                <a:extLst>
                  <a:ext uri="{FF2B5EF4-FFF2-40B4-BE49-F238E27FC236}">
                    <a16:creationId xmlns:a16="http://schemas.microsoft.com/office/drawing/2014/main" id="{C57BD09C-1F1C-46DD-78C5-34992B6EDE19}"/>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Arc 33">
                <a:extLst>
                  <a:ext uri="{FF2B5EF4-FFF2-40B4-BE49-F238E27FC236}">
                    <a16:creationId xmlns:a16="http://schemas.microsoft.com/office/drawing/2014/main" id="{D423A4E4-05F4-E32D-6ACD-860A60233BEF}"/>
                  </a:ext>
                </a:extLst>
              </p:cNvPr>
              <p:cNvSpPr/>
              <p:nvPr/>
            </p:nvSpPr>
            <p:spPr>
              <a:xfrm rot="15589422">
                <a:off x="2557009" y="2764846"/>
                <a:ext cx="1630893" cy="1024283"/>
              </a:xfrm>
              <a:prstGeom prst="arc">
                <a:avLst>
                  <a:gd name="adj1" fmla="val 15784711"/>
                  <a:gd name="adj2" fmla="val 1959070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35" name="Group 34">
              <a:extLst>
                <a:ext uri="{FF2B5EF4-FFF2-40B4-BE49-F238E27FC236}">
                  <a16:creationId xmlns:a16="http://schemas.microsoft.com/office/drawing/2014/main" id="{18EE899E-7636-5DD7-0E95-414C2335FC88}"/>
                </a:ext>
              </a:extLst>
            </p:cNvPr>
            <p:cNvGrpSpPr/>
            <p:nvPr/>
          </p:nvGrpSpPr>
          <p:grpSpPr>
            <a:xfrm rot="5830031">
              <a:off x="3769699" y="2330400"/>
              <a:ext cx="1199138" cy="1517479"/>
              <a:chOff x="2533312" y="2461541"/>
              <a:chExt cx="1351285" cy="1630893"/>
            </a:xfrm>
          </p:grpSpPr>
          <p:sp>
            <p:nvSpPr>
              <p:cNvPr id="36" name="Arc 35">
                <a:extLst>
                  <a:ext uri="{FF2B5EF4-FFF2-40B4-BE49-F238E27FC236}">
                    <a16:creationId xmlns:a16="http://schemas.microsoft.com/office/drawing/2014/main" id="{FAE7665D-8C7B-F005-9780-55F25F019B00}"/>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7" name="Arc 36">
                <a:extLst>
                  <a:ext uri="{FF2B5EF4-FFF2-40B4-BE49-F238E27FC236}">
                    <a16:creationId xmlns:a16="http://schemas.microsoft.com/office/drawing/2014/main" id="{FD58A92A-250D-D2C1-DE5A-968DD64801ED}"/>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Arc 37">
                <a:extLst>
                  <a:ext uri="{FF2B5EF4-FFF2-40B4-BE49-F238E27FC236}">
                    <a16:creationId xmlns:a16="http://schemas.microsoft.com/office/drawing/2014/main" id="{E78E5B87-0903-14F3-11FD-F3CBF53463A1}"/>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9" name="Group 38">
              <a:extLst>
                <a:ext uri="{FF2B5EF4-FFF2-40B4-BE49-F238E27FC236}">
                  <a16:creationId xmlns:a16="http://schemas.microsoft.com/office/drawing/2014/main" id="{E8B9E571-4139-0FF4-1609-511BF36335A5}"/>
                </a:ext>
              </a:extLst>
            </p:cNvPr>
            <p:cNvGrpSpPr/>
            <p:nvPr/>
          </p:nvGrpSpPr>
          <p:grpSpPr>
            <a:xfrm rot="5830031">
              <a:off x="4221526" y="2364285"/>
              <a:ext cx="1199138" cy="1517479"/>
              <a:chOff x="2533312" y="2461541"/>
              <a:chExt cx="1351285" cy="1630893"/>
            </a:xfrm>
          </p:grpSpPr>
          <p:sp>
            <p:nvSpPr>
              <p:cNvPr id="40" name="Arc 39">
                <a:extLst>
                  <a:ext uri="{FF2B5EF4-FFF2-40B4-BE49-F238E27FC236}">
                    <a16:creationId xmlns:a16="http://schemas.microsoft.com/office/drawing/2014/main" id="{72AD6C8D-185E-77B9-ADE0-969C04540B22}"/>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1" name="Arc 40">
                <a:extLst>
                  <a:ext uri="{FF2B5EF4-FFF2-40B4-BE49-F238E27FC236}">
                    <a16:creationId xmlns:a16="http://schemas.microsoft.com/office/drawing/2014/main" id="{6EB5FC83-71F7-BD46-DA60-B34A99F41D86}"/>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Arc 41">
                <a:extLst>
                  <a:ext uri="{FF2B5EF4-FFF2-40B4-BE49-F238E27FC236}">
                    <a16:creationId xmlns:a16="http://schemas.microsoft.com/office/drawing/2014/main" id="{31C17EDF-86ED-7ABE-80EB-44522796A89F}"/>
                  </a:ext>
                </a:extLst>
              </p:cNvPr>
              <p:cNvSpPr/>
              <p:nvPr/>
            </p:nvSpPr>
            <p:spPr>
              <a:xfrm rot="15589422">
                <a:off x="2557009" y="2764846"/>
                <a:ext cx="1630893" cy="1024283"/>
              </a:xfrm>
              <a:prstGeom prst="arc">
                <a:avLst>
                  <a:gd name="adj1" fmla="val 15784711"/>
                  <a:gd name="adj2" fmla="val 2015972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B833BFF9-4F0A-FEE1-D35B-5EB5536AEC37}"/>
                </a:ext>
              </a:extLst>
            </p:cNvPr>
            <p:cNvGrpSpPr/>
            <p:nvPr/>
          </p:nvGrpSpPr>
          <p:grpSpPr>
            <a:xfrm rot="6369797">
              <a:off x="4584213" y="2388657"/>
              <a:ext cx="1199139" cy="1517479"/>
              <a:chOff x="2533312" y="2461541"/>
              <a:chExt cx="1351286" cy="1630893"/>
            </a:xfrm>
          </p:grpSpPr>
          <p:sp>
            <p:nvSpPr>
              <p:cNvPr id="44" name="Arc 43">
                <a:extLst>
                  <a:ext uri="{FF2B5EF4-FFF2-40B4-BE49-F238E27FC236}">
                    <a16:creationId xmlns:a16="http://schemas.microsoft.com/office/drawing/2014/main" id="{F515C7B7-96C6-EE83-304B-E214E4DAEACC}"/>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5" name="Arc 44">
                <a:extLst>
                  <a:ext uri="{FF2B5EF4-FFF2-40B4-BE49-F238E27FC236}">
                    <a16:creationId xmlns:a16="http://schemas.microsoft.com/office/drawing/2014/main" id="{E10FD37F-83E4-B06E-D71B-8387010E79AA}"/>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Arc 45">
                <a:extLst>
                  <a:ext uri="{FF2B5EF4-FFF2-40B4-BE49-F238E27FC236}">
                    <a16:creationId xmlns:a16="http://schemas.microsoft.com/office/drawing/2014/main" id="{DD82B6EB-C18F-D1C4-8E1C-EA556743D7E3}"/>
                  </a:ext>
                </a:extLst>
              </p:cNvPr>
              <p:cNvSpPr/>
              <p:nvPr/>
            </p:nvSpPr>
            <p:spPr>
              <a:xfrm rot="15589422">
                <a:off x="2557009" y="2764846"/>
                <a:ext cx="1630893" cy="1024283"/>
              </a:xfrm>
              <a:prstGeom prst="arc">
                <a:avLst>
                  <a:gd name="adj1" fmla="val 15784711"/>
                  <a:gd name="adj2" fmla="val 19535943"/>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7" name="Group 46">
              <a:extLst>
                <a:ext uri="{FF2B5EF4-FFF2-40B4-BE49-F238E27FC236}">
                  <a16:creationId xmlns:a16="http://schemas.microsoft.com/office/drawing/2014/main" id="{81AD52A0-4881-17D6-0929-7A99BF570CCB}"/>
                </a:ext>
              </a:extLst>
            </p:cNvPr>
            <p:cNvGrpSpPr/>
            <p:nvPr/>
          </p:nvGrpSpPr>
          <p:grpSpPr>
            <a:xfrm rot="6617078">
              <a:off x="5024075" y="2458805"/>
              <a:ext cx="1199138" cy="1517479"/>
              <a:chOff x="2533312" y="2461540"/>
              <a:chExt cx="1351285" cy="1630893"/>
            </a:xfrm>
          </p:grpSpPr>
          <p:sp>
            <p:nvSpPr>
              <p:cNvPr id="48" name="Arc 47">
                <a:extLst>
                  <a:ext uri="{FF2B5EF4-FFF2-40B4-BE49-F238E27FC236}">
                    <a16:creationId xmlns:a16="http://schemas.microsoft.com/office/drawing/2014/main" id="{C25321C4-961C-4D41-C527-2B6585838B64}"/>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9" name="Arc 48">
                <a:extLst>
                  <a:ext uri="{FF2B5EF4-FFF2-40B4-BE49-F238E27FC236}">
                    <a16:creationId xmlns:a16="http://schemas.microsoft.com/office/drawing/2014/main" id="{D14F7824-9D26-13A6-5561-C031B8D477B0}"/>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Arc 49">
                <a:extLst>
                  <a:ext uri="{FF2B5EF4-FFF2-40B4-BE49-F238E27FC236}">
                    <a16:creationId xmlns:a16="http://schemas.microsoft.com/office/drawing/2014/main" id="{9FBA83DF-F6B1-ED67-84D7-9C94050CEFE9}"/>
                  </a:ext>
                </a:extLst>
              </p:cNvPr>
              <p:cNvSpPr/>
              <p:nvPr/>
            </p:nvSpPr>
            <p:spPr>
              <a:xfrm rot="15589422">
                <a:off x="2557009" y="2764846"/>
                <a:ext cx="1630893" cy="1024283"/>
              </a:xfrm>
              <a:prstGeom prst="arc">
                <a:avLst>
                  <a:gd name="adj1" fmla="val 15784711"/>
                  <a:gd name="adj2" fmla="val 19608775"/>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51" name="Group 50">
              <a:extLst>
                <a:ext uri="{FF2B5EF4-FFF2-40B4-BE49-F238E27FC236}">
                  <a16:creationId xmlns:a16="http://schemas.microsoft.com/office/drawing/2014/main" id="{678B25F7-466F-1AFF-C2F4-D763CB8E0C2F}"/>
                </a:ext>
              </a:extLst>
            </p:cNvPr>
            <p:cNvGrpSpPr/>
            <p:nvPr/>
          </p:nvGrpSpPr>
          <p:grpSpPr>
            <a:xfrm rot="6843676">
              <a:off x="5694395" y="2682959"/>
              <a:ext cx="1005348" cy="1341359"/>
              <a:chOff x="2533312" y="2461541"/>
              <a:chExt cx="1351286" cy="1630893"/>
            </a:xfrm>
          </p:grpSpPr>
          <p:sp>
            <p:nvSpPr>
              <p:cNvPr id="52" name="Arc 51">
                <a:extLst>
                  <a:ext uri="{FF2B5EF4-FFF2-40B4-BE49-F238E27FC236}">
                    <a16:creationId xmlns:a16="http://schemas.microsoft.com/office/drawing/2014/main" id="{485DDDB1-2086-9EFE-A1EE-755E3064A2D1}"/>
                  </a:ext>
                </a:extLst>
              </p:cNvPr>
              <p:cNvSpPr/>
              <p:nvPr/>
            </p:nvSpPr>
            <p:spPr>
              <a:xfrm rot="12726750">
                <a:off x="2533312" y="2484503"/>
                <a:ext cx="1109273" cy="1024283"/>
              </a:xfrm>
              <a:prstGeom prst="arc">
                <a:avLst>
                  <a:gd name="adj1" fmla="val 16200000"/>
                  <a:gd name="adj2" fmla="val 211491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3" name="Arc 52">
                <a:extLst>
                  <a:ext uri="{FF2B5EF4-FFF2-40B4-BE49-F238E27FC236}">
                    <a16:creationId xmlns:a16="http://schemas.microsoft.com/office/drawing/2014/main" id="{138DC08D-DA37-4EE6-CE31-17BA4E1C992D}"/>
                  </a:ext>
                </a:extLst>
              </p:cNvPr>
              <p:cNvSpPr/>
              <p:nvPr/>
            </p:nvSpPr>
            <p:spPr>
              <a:xfrm rot="13692988">
                <a:off x="2681441" y="2583270"/>
                <a:ext cx="1109273" cy="1024283"/>
              </a:xfrm>
              <a:prstGeom prst="arc">
                <a:avLst>
                  <a:gd name="adj1" fmla="val 16200000"/>
                  <a:gd name="adj2" fmla="val 2076203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 name="Arc 53">
                <a:extLst>
                  <a:ext uri="{FF2B5EF4-FFF2-40B4-BE49-F238E27FC236}">
                    <a16:creationId xmlns:a16="http://schemas.microsoft.com/office/drawing/2014/main" id="{914DC6D2-D1FF-044E-BCF5-4B3F235A54A1}"/>
                  </a:ext>
                </a:extLst>
              </p:cNvPr>
              <p:cNvSpPr/>
              <p:nvPr/>
            </p:nvSpPr>
            <p:spPr>
              <a:xfrm rot="15589422">
                <a:off x="2557009" y="2764846"/>
                <a:ext cx="1630893" cy="1024283"/>
              </a:xfrm>
              <a:prstGeom prst="arc">
                <a:avLst>
                  <a:gd name="adj1" fmla="val 15784711"/>
                  <a:gd name="adj2" fmla="val 19026094"/>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sp>
        <p:nvSpPr>
          <p:cNvPr id="69" name="Arrow: Right 68">
            <a:extLst>
              <a:ext uri="{FF2B5EF4-FFF2-40B4-BE49-F238E27FC236}">
                <a16:creationId xmlns:a16="http://schemas.microsoft.com/office/drawing/2014/main" id="{E6AE2991-82D6-6453-53B7-D07F429D3D5E}"/>
              </a:ext>
            </a:extLst>
          </p:cNvPr>
          <p:cNvSpPr/>
          <p:nvPr/>
        </p:nvSpPr>
        <p:spPr>
          <a:xfrm rot="2896321">
            <a:off x="2323410" y="2496239"/>
            <a:ext cx="2032737" cy="364574"/>
          </a:xfrm>
          <a:prstGeom prst="rightArrow">
            <a:avLst>
              <a:gd name="adj1" fmla="val 26114"/>
              <a:gd name="adj2" fmla="val 75626"/>
            </a:avLst>
          </a:prstGeom>
          <a:solidFill>
            <a:schemeClr val="tx1"/>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Arrow: Right 69">
            <a:extLst>
              <a:ext uri="{FF2B5EF4-FFF2-40B4-BE49-F238E27FC236}">
                <a16:creationId xmlns:a16="http://schemas.microsoft.com/office/drawing/2014/main" id="{2F33C13A-9ED8-FC22-59F0-87186F67D0A2}"/>
              </a:ext>
            </a:extLst>
          </p:cNvPr>
          <p:cNvSpPr/>
          <p:nvPr/>
        </p:nvSpPr>
        <p:spPr>
          <a:xfrm rot="8137502">
            <a:off x="5739683" y="2027755"/>
            <a:ext cx="1516938" cy="313738"/>
          </a:xfrm>
          <a:prstGeom prst="rightArrow">
            <a:avLst>
              <a:gd name="adj1" fmla="val 26114"/>
              <a:gd name="adj2" fmla="val 75626"/>
            </a:avLst>
          </a:prstGeom>
          <a:solidFill>
            <a:schemeClr val="tx1"/>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7" name="Group 56">
            <a:extLst>
              <a:ext uri="{FF2B5EF4-FFF2-40B4-BE49-F238E27FC236}">
                <a16:creationId xmlns:a16="http://schemas.microsoft.com/office/drawing/2014/main" id="{339EA809-137A-3525-CD1B-34655C4E65D5}"/>
              </a:ext>
            </a:extLst>
          </p:cNvPr>
          <p:cNvGrpSpPr/>
          <p:nvPr/>
        </p:nvGrpSpPr>
        <p:grpSpPr>
          <a:xfrm>
            <a:off x="5980378" y="1450431"/>
            <a:ext cx="2497998" cy="646331"/>
            <a:chOff x="573024" y="1458462"/>
            <a:chExt cx="2023873" cy="646331"/>
          </a:xfrm>
        </p:grpSpPr>
        <p:sp>
          <p:nvSpPr>
            <p:cNvPr id="58" name="Rectangle: Rounded Corners 57">
              <a:extLst>
                <a:ext uri="{FF2B5EF4-FFF2-40B4-BE49-F238E27FC236}">
                  <a16:creationId xmlns:a16="http://schemas.microsoft.com/office/drawing/2014/main" id="{FB714F29-CEC9-C201-37A5-5E463037720B}"/>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TextBox 58">
              <a:extLst>
                <a:ext uri="{FF2B5EF4-FFF2-40B4-BE49-F238E27FC236}">
                  <a16:creationId xmlns:a16="http://schemas.microsoft.com/office/drawing/2014/main" id="{600C76BB-DCEF-1813-CF00-92C2B626B039}"/>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grpSp>
        <p:nvGrpSpPr>
          <p:cNvPr id="10" name="Group 9">
            <a:extLst>
              <a:ext uri="{FF2B5EF4-FFF2-40B4-BE49-F238E27FC236}">
                <a16:creationId xmlns:a16="http://schemas.microsoft.com/office/drawing/2014/main" id="{DD70BC85-2370-806E-CC39-0E2ACD9134CF}"/>
              </a:ext>
            </a:extLst>
          </p:cNvPr>
          <p:cNvGrpSpPr/>
          <p:nvPr/>
        </p:nvGrpSpPr>
        <p:grpSpPr>
          <a:xfrm>
            <a:off x="811115" y="1411545"/>
            <a:ext cx="2115603" cy="646331"/>
            <a:chOff x="573024" y="1458462"/>
            <a:chExt cx="2115603" cy="646331"/>
          </a:xfrm>
        </p:grpSpPr>
        <p:sp>
          <p:nvSpPr>
            <p:cNvPr id="8" name="Rectangle: Rounded Corners 7">
              <a:extLst>
                <a:ext uri="{FF2B5EF4-FFF2-40B4-BE49-F238E27FC236}">
                  <a16:creationId xmlns:a16="http://schemas.microsoft.com/office/drawing/2014/main" id="{82A067B0-95FF-8270-75E3-E5DF6027EC89}"/>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4F63FFEE-DD84-9BFC-AA84-53B951AEF360}"/>
                </a:ext>
              </a:extLst>
            </p:cNvPr>
            <p:cNvSpPr txBox="1"/>
            <p:nvPr/>
          </p:nvSpPr>
          <p:spPr>
            <a:xfrm>
              <a:off x="664755" y="1458462"/>
              <a:ext cx="2023872" cy="646331"/>
            </a:xfrm>
            <a:prstGeom prst="rect">
              <a:avLst/>
            </a:prstGeom>
            <a:noFill/>
          </p:spPr>
          <p:txBody>
            <a:bodyPr wrap="square" rtlCol="0">
              <a:spAutoFit/>
            </a:bodyPr>
            <a:lstStyle/>
            <a:p>
              <a:endParaRPr lang="en-US" sz="3600" dirty="0"/>
            </a:p>
          </p:txBody>
        </p:sp>
      </p:grpSp>
      <p:sp>
        <p:nvSpPr>
          <p:cNvPr id="71" name="Arrow: Right 70">
            <a:extLst>
              <a:ext uri="{FF2B5EF4-FFF2-40B4-BE49-F238E27FC236}">
                <a16:creationId xmlns:a16="http://schemas.microsoft.com/office/drawing/2014/main" id="{62E50F9A-0D33-7C68-047B-7355927229D4}"/>
              </a:ext>
            </a:extLst>
          </p:cNvPr>
          <p:cNvSpPr/>
          <p:nvPr/>
        </p:nvSpPr>
        <p:spPr>
          <a:xfrm rot="251906">
            <a:off x="1424778" y="4089620"/>
            <a:ext cx="2032737" cy="364574"/>
          </a:xfrm>
          <a:prstGeom prst="rightArrow">
            <a:avLst>
              <a:gd name="adj1" fmla="val 26114"/>
              <a:gd name="adj2" fmla="val 75626"/>
            </a:avLst>
          </a:prstGeom>
          <a:solidFill>
            <a:schemeClr val="tx1"/>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6" name="Group 65">
            <a:extLst>
              <a:ext uri="{FF2B5EF4-FFF2-40B4-BE49-F238E27FC236}">
                <a16:creationId xmlns:a16="http://schemas.microsoft.com/office/drawing/2014/main" id="{E8080CB9-684E-5A1D-F136-1A0D2CE16D64}"/>
              </a:ext>
            </a:extLst>
          </p:cNvPr>
          <p:cNvGrpSpPr/>
          <p:nvPr/>
        </p:nvGrpSpPr>
        <p:grpSpPr>
          <a:xfrm>
            <a:off x="138106" y="3299177"/>
            <a:ext cx="2424974" cy="1144988"/>
            <a:chOff x="573026" y="1458462"/>
            <a:chExt cx="1964709" cy="1144988"/>
          </a:xfrm>
        </p:grpSpPr>
        <p:sp>
          <p:nvSpPr>
            <p:cNvPr id="67" name="Rectangle: Rounded Corners 66">
              <a:extLst>
                <a:ext uri="{FF2B5EF4-FFF2-40B4-BE49-F238E27FC236}">
                  <a16:creationId xmlns:a16="http://schemas.microsoft.com/office/drawing/2014/main" id="{504599ED-2466-9B45-0840-4A32F1785483}"/>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a:extLst>
                <a:ext uri="{FF2B5EF4-FFF2-40B4-BE49-F238E27FC236}">
                  <a16:creationId xmlns:a16="http://schemas.microsoft.com/office/drawing/2014/main" id="{26B4F4D0-1F30-652C-E2A0-60A996787671}"/>
                </a:ext>
              </a:extLst>
            </p:cNvPr>
            <p:cNvSpPr txBox="1"/>
            <p:nvPr/>
          </p:nvSpPr>
          <p:spPr>
            <a:xfrm>
              <a:off x="573026" y="1458462"/>
              <a:ext cx="1964709" cy="646331"/>
            </a:xfrm>
            <a:prstGeom prst="rect">
              <a:avLst/>
            </a:prstGeom>
            <a:noFill/>
          </p:spPr>
          <p:txBody>
            <a:bodyPr wrap="square" rtlCol="0">
              <a:spAutoFit/>
            </a:bodyPr>
            <a:lstStyle/>
            <a:p>
              <a:pPr algn="ctr"/>
              <a:endParaRPr lang="en-US" sz="3600" dirty="0"/>
            </a:p>
          </p:txBody>
        </p:sp>
      </p:grpSp>
      <p:sp>
        <p:nvSpPr>
          <p:cNvPr id="72" name="Arrow: Right 71">
            <a:extLst>
              <a:ext uri="{FF2B5EF4-FFF2-40B4-BE49-F238E27FC236}">
                <a16:creationId xmlns:a16="http://schemas.microsoft.com/office/drawing/2014/main" id="{BC20D036-9626-0A0C-110B-BCCC7F4BE5FF}"/>
              </a:ext>
            </a:extLst>
          </p:cNvPr>
          <p:cNvSpPr/>
          <p:nvPr/>
        </p:nvSpPr>
        <p:spPr>
          <a:xfrm rot="12810301">
            <a:off x="6241340" y="4311545"/>
            <a:ext cx="2032737" cy="364574"/>
          </a:xfrm>
          <a:prstGeom prst="rightArrow">
            <a:avLst>
              <a:gd name="adj1" fmla="val 26114"/>
              <a:gd name="adj2" fmla="val 75626"/>
            </a:avLst>
          </a:prstGeom>
          <a:solidFill>
            <a:schemeClr val="tx1"/>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8F65BB58-A6DA-63EA-00D4-18CA07A6711F}"/>
              </a:ext>
            </a:extLst>
          </p:cNvPr>
          <p:cNvGrpSpPr/>
          <p:nvPr/>
        </p:nvGrpSpPr>
        <p:grpSpPr>
          <a:xfrm>
            <a:off x="6619146" y="4955523"/>
            <a:ext cx="2023873" cy="646331"/>
            <a:chOff x="573024" y="1458462"/>
            <a:chExt cx="2023873" cy="646331"/>
          </a:xfrm>
        </p:grpSpPr>
        <p:sp>
          <p:nvSpPr>
            <p:cNvPr id="12" name="Rectangle: Rounded Corners 11">
              <a:extLst>
                <a:ext uri="{FF2B5EF4-FFF2-40B4-BE49-F238E27FC236}">
                  <a16:creationId xmlns:a16="http://schemas.microsoft.com/office/drawing/2014/main" id="{6B2281A2-956D-BDE1-12BD-219ECD3FE40A}"/>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DBA9AE28-A785-E05A-4AA7-CAB5A6DA64B6}"/>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sp>
        <p:nvSpPr>
          <p:cNvPr id="73" name="Arrow: Right 72">
            <a:extLst>
              <a:ext uri="{FF2B5EF4-FFF2-40B4-BE49-F238E27FC236}">
                <a16:creationId xmlns:a16="http://schemas.microsoft.com/office/drawing/2014/main" id="{C9CBA01D-6E4E-0C4E-F49D-7D0E1AE15500}"/>
              </a:ext>
            </a:extLst>
          </p:cNvPr>
          <p:cNvSpPr/>
          <p:nvPr/>
        </p:nvSpPr>
        <p:spPr>
          <a:xfrm rot="19719045">
            <a:off x="2128631" y="4933655"/>
            <a:ext cx="2032737" cy="364574"/>
          </a:xfrm>
          <a:prstGeom prst="rightArrow">
            <a:avLst>
              <a:gd name="adj1" fmla="val 26114"/>
              <a:gd name="adj2" fmla="val 75626"/>
            </a:avLst>
          </a:prstGeom>
          <a:solidFill>
            <a:schemeClr val="tx1"/>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0" name="Group 59">
            <a:extLst>
              <a:ext uri="{FF2B5EF4-FFF2-40B4-BE49-F238E27FC236}">
                <a16:creationId xmlns:a16="http://schemas.microsoft.com/office/drawing/2014/main" id="{7398D803-E589-D8C3-780D-B3CA728B883C}"/>
              </a:ext>
            </a:extLst>
          </p:cNvPr>
          <p:cNvGrpSpPr/>
          <p:nvPr/>
        </p:nvGrpSpPr>
        <p:grpSpPr>
          <a:xfrm>
            <a:off x="1036048" y="5406566"/>
            <a:ext cx="1500741" cy="646331"/>
            <a:chOff x="573024" y="1458462"/>
            <a:chExt cx="2023873" cy="646331"/>
          </a:xfrm>
        </p:grpSpPr>
        <p:sp>
          <p:nvSpPr>
            <p:cNvPr id="61" name="Rectangle: Rounded Corners 60">
              <a:extLst>
                <a:ext uri="{FF2B5EF4-FFF2-40B4-BE49-F238E27FC236}">
                  <a16:creationId xmlns:a16="http://schemas.microsoft.com/office/drawing/2014/main" id="{7AE08F20-C1B4-0924-273D-A0A3C36EFC8F}"/>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TextBox 61">
              <a:extLst>
                <a:ext uri="{FF2B5EF4-FFF2-40B4-BE49-F238E27FC236}">
                  <a16:creationId xmlns:a16="http://schemas.microsoft.com/office/drawing/2014/main" id="{AAEDDAA4-1085-33A4-F970-784A184FBC69}"/>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sp>
        <p:nvSpPr>
          <p:cNvPr id="74" name="Arrow: Right 73">
            <a:extLst>
              <a:ext uri="{FF2B5EF4-FFF2-40B4-BE49-F238E27FC236}">
                <a16:creationId xmlns:a16="http://schemas.microsoft.com/office/drawing/2014/main" id="{79F5F8A7-7ECD-6079-DC6A-C8EE5CF006DE}"/>
              </a:ext>
            </a:extLst>
          </p:cNvPr>
          <p:cNvSpPr/>
          <p:nvPr/>
        </p:nvSpPr>
        <p:spPr>
          <a:xfrm rot="16200000">
            <a:off x="3534373" y="5203981"/>
            <a:ext cx="1867393" cy="364574"/>
          </a:xfrm>
          <a:prstGeom prst="rightArrow">
            <a:avLst>
              <a:gd name="adj1" fmla="val 26114"/>
              <a:gd name="adj2" fmla="val 75626"/>
            </a:avLst>
          </a:prstGeom>
          <a:solidFill>
            <a:schemeClr val="tx1"/>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3" name="Group 62">
            <a:extLst>
              <a:ext uri="{FF2B5EF4-FFF2-40B4-BE49-F238E27FC236}">
                <a16:creationId xmlns:a16="http://schemas.microsoft.com/office/drawing/2014/main" id="{938AF506-0E45-AD6C-2781-32FD37C46B0B}"/>
              </a:ext>
            </a:extLst>
          </p:cNvPr>
          <p:cNvGrpSpPr/>
          <p:nvPr/>
        </p:nvGrpSpPr>
        <p:grpSpPr>
          <a:xfrm>
            <a:off x="3538537" y="5800386"/>
            <a:ext cx="2497998" cy="646331"/>
            <a:chOff x="573024" y="1458462"/>
            <a:chExt cx="2023873" cy="646331"/>
          </a:xfrm>
        </p:grpSpPr>
        <p:sp>
          <p:nvSpPr>
            <p:cNvPr id="64" name="Rectangle: Rounded Corners 63">
              <a:extLst>
                <a:ext uri="{FF2B5EF4-FFF2-40B4-BE49-F238E27FC236}">
                  <a16:creationId xmlns:a16="http://schemas.microsoft.com/office/drawing/2014/main" id="{56C670B1-B991-4987-132B-98794E6E0044}"/>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TextBox 64">
              <a:extLst>
                <a:ext uri="{FF2B5EF4-FFF2-40B4-BE49-F238E27FC236}">
                  <a16:creationId xmlns:a16="http://schemas.microsoft.com/office/drawing/2014/main" id="{A0112891-6ABE-2C41-8DE9-7EF62460E3B3}"/>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sp>
        <p:nvSpPr>
          <p:cNvPr id="2" name="TextBox 1">
            <a:extLst>
              <a:ext uri="{FF2B5EF4-FFF2-40B4-BE49-F238E27FC236}">
                <a16:creationId xmlns:a16="http://schemas.microsoft.com/office/drawing/2014/main" id="{7B306551-05CF-0468-951C-C838A8A147F3}"/>
              </a:ext>
            </a:extLst>
          </p:cNvPr>
          <p:cNvSpPr txBox="1"/>
          <p:nvPr/>
        </p:nvSpPr>
        <p:spPr>
          <a:xfrm>
            <a:off x="438541" y="163560"/>
            <a:ext cx="8421865" cy="830997"/>
          </a:xfrm>
          <a:prstGeom prst="rect">
            <a:avLst/>
          </a:prstGeom>
          <a:noFill/>
        </p:spPr>
        <p:txBody>
          <a:bodyPr wrap="square" rtlCol="0">
            <a:spAutoFit/>
          </a:bodyPr>
          <a:lstStyle/>
          <a:p>
            <a:r>
              <a:rPr lang="ro-RO" sz="1600" dirty="0"/>
              <a:t>Nume copil:..........................................................</a:t>
            </a:r>
          </a:p>
          <a:p>
            <a:r>
              <a:rPr lang="ro-RO" sz="1600" dirty="0"/>
              <a:t>Data:.......................................................................</a:t>
            </a:r>
          </a:p>
          <a:p>
            <a:r>
              <a:rPr lang="ro-RO" sz="1600" dirty="0"/>
              <a:t>Scrie în casete denumirea componentelor care alcătuiesc ochiul uman. </a:t>
            </a:r>
            <a:endParaRPr lang="en-US" sz="1600" dirty="0"/>
          </a:p>
        </p:txBody>
      </p:sp>
      <p:sp>
        <p:nvSpPr>
          <p:cNvPr id="3" name="TextBox 2">
            <a:extLst>
              <a:ext uri="{FF2B5EF4-FFF2-40B4-BE49-F238E27FC236}">
                <a16:creationId xmlns:a16="http://schemas.microsoft.com/office/drawing/2014/main" id="{5CEB932D-5762-3EF4-916D-21511DFA49EF}"/>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spTree>
    <p:extLst>
      <p:ext uri="{BB962C8B-B14F-4D97-AF65-F5344CB8AC3E}">
        <p14:creationId xmlns:p14="http://schemas.microsoft.com/office/powerpoint/2010/main" val="37289133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D5D49C92-BF6C-6CF7-E6BE-3D11D94FD8FE}"/>
              </a:ext>
            </a:extLst>
          </p:cNvPr>
          <p:cNvGrpSpPr/>
          <p:nvPr/>
        </p:nvGrpSpPr>
        <p:grpSpPr>
          <a:xfrm>
            <a:off x="0" y="-23039"/>
            <a:ext cx="9222376" cy="6885933"/>
            <a:chOff x="0" y="-23039"/>
            <a:chExt cx="9222376" cy="6885933"/>
          </a:xfrm>
        </p:grpSpPr>
        <p:sp>
          <p:nvSpPr>
            <p:cNvPr id="29" name="Rectangle 28">
              <a:extLst>
                <a:ext uri="{FF2B5EF4-FFF2-40B4-BE49-F238E27FC236}">
                  <a16:creationId xmlns:a16="http://schemas.microsoft.com/office/drawing/2014/main" id="{33FEEF42-555B-F31A-CEAE-6B93D0DA95E3}"/>
                </a:ext>
              </a:extLst>
            </p:cNvPr>
            <p:cNvSpPr/>
            <p:nvPr/>
          </p:nvSpPr>
          <p:spPr>
            <a:xfrm>
              <a:off x="0" y="-23039"/>
              <a:ext cx="9144000" cy="688103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36050DF8-1F4F-B539-06BA-99A668CB9597}"/>
                </a:ext>
              </a:extLst>
            </p:cNvPr>
            <p:cNvSpPr txBox="1"/>
            <p:nvPr/>
          </p:nvSpPr>
          <p:spPr>
            <a:xfrm>
              <a:off x="438541" y="163560"/>
              <a:ext cx="8421865" cy="830997"/>
            </a:xfrm>
            <a:prstGeom prst="rect">
              <a:avLst/>
            </a:prstGeom>
            <a:noFill/>
          </p:spPr>
          <p:txBody>
            <a:bodyPr wrap="square" rtlCol="0">
              <a:spAutoFit/>
            </a:bodyPr>
            <a:lstStyle/>
            <a:p>
              <a:r>
                <a:rPr lang="ro-RO" sz="1600" dirty="0"/>
                <a:t>Nume copil:..........................................................</a:t>
              </a:r>
            </a:p>
            <a:p>
              <a:r>
                <a:rPr lang="ro-RO" sz="1600" dirty="0"/>
                <a:t>Data:.......................................................................</a:t>
              </a:r>
            </a:p>
            <a:p>
              <a:r>
                <a:rPr lang="ro-RO" sz="1600" dirty="0"/>
                <a:t>Unește imaginile de mai jos cu denumirea corectă a culorii ochilor. </a:t>
              </a:r>
              <a:endParaRPr lang="en-US" sz="1600" dirty="0"/>
            </a:p>
          </p:txBody>
        </p:sp>
        <p:sp>
          <p:nvSpPr>
            <p:cNvPr id="8" name="Rectangle: Top Corners Rounded 7">
              <a:extLst>
                <a:ext uri="{FF2B5EF4-FFF2-40B4-BE49-F238E27FC236}">
                  <a16:creationId xmlns:a16="http://schemas.microsoft.com/office/drawing/2014/main" id="{42FE99AF-3F74-93DE-E3F5-F433CA5E00C9}"/>
                </a:ext>
              </a:extLst>
            </p:cNvPr>
            <p:cNvSpPr/>
            <p:nvPr/>
          </p:nvSpPr>
          <p:spPr>
            <a:xfrm>
              <a:off x="256032" y="125614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1EA9DF97-1E88-7FCF-30A2-264079594DBF}"/>
                </a:ext>
              </a:extLst>
            </p:cNvPr>
            <p:cNvGrpSpPr/>
            <p:nvPr/>
          </p:nvGrpSpPr>
          <p:grpSpPr>
            <a:xfrm>
              <a:off x="438541" y="1572289"/>
              <a:ext cx="3315984" cy="799065"/>
              <a:chOff x="-1735378" y="1552249"/>
              <a:chExt cx="4050848" cy="1031604"/>
            </a:xfrm>
          </p:grpSpPr>
          <p:pic>
            <p:nvPicPr>
              <p:cNvPr id="11" name="Picture 10">
                <a:extLst>
                  <a:ext uri="{FF2B5EF4-FFF2-40B4-BE49-F238E27FC236}">
                    <a16:creationId xmlns:a16="http://schemas.microsoft.com/office/drawing/2014/main" id="{7B76F0B3-3142-716D-96A1-79F44E8E3C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091" y="1552250"/>
                <a:ext cx="1735379" cy="1031603"/>
              </a:xfrm>
              <a:prstGeom prst="rect">
                <a:avLst/>
              </a:prstGeom>
            </p:spPr>
          </p:pic>
          <p:pic>
            <p:nvPicPr>
              <p:cNvPr id="12" name="Picture 11">
                <a:extLst>
                  <a:ext uri="{FF2B5EF4-FFF2-40B4-BE49-F238E27FC236}">
                    <a16:creationId xmlns:a16="http://schemas.microsoft.com/office/drawing/2014/main" id="{E796DA07-4DF1-6DE6-426A-A1990F9E5A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735378" y="1552249"/>
                <a:ext cx="1735378" cy="1031603"/>
              </a:xfrm>
              <a:prstGeom prst="rect">
                <a:avLst/>
              </a:prstGeom>
            </p:spPr>
          </p:pic>
        </p:grpSp>
        <p:grpSp>
          <p:nvGrpSpPr>
            <p:cNvPr id="15" name="Group 14">
              <a:extLst>
                <a:ext uri="{FF2B5EF4-FFF2-40B4-BE49-F238E27FC236}">
                  <a16:creationId xmlns:a16="http://schemas.microsoft.com/office/drawing/2014/main" id="{04568226-0C6E-0714-DAA3-E8309C7C02F6}"/>
                </a:ext>
              </a:extLst>
            </p:cNvPr>
            <p:cNvGrpSpPr/>
            <p:nvPr/>
          </p:nvGrpSpPr>
          <p:grpSpPr>
            <a:xfrm>
              <a:off x="359454" y="2901141"/>
              <a:ext cx="3420487" cy="799064"/>
              <a:chOff x="-1735378" y="2901681"/>
              <a:chExt cx="4050848" cy="1043089"/>
            </a:xfrm>
          </p:grpSpPr>
          <p:pic>
            <p:nvPicPr>
              <p:cNvPr id="5" name="Picture 4">
                <a:extLst>
                  <a:ext uri="{FF2B5EF4-FFF2-40B4-BE49-F238E27FC236}">
                    <a16:creationId xmlns:a16="http://schemas.microsoft.com/office/drawing/2014/main" id="{E9AFF773-E57C-3B70-1A80-4F62D1D2DC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091" y="2901681"/>
                <a:ext cx="1735379" cy="1030424"/>
              </a:xfrm>
              <a:prstGeom prst="rect">
                <a:avLst/>
              </a:prstGeom>
            </p:spPr>
          </p:pic>
          <p:pic>
            <p:nvPicPr>
              <p:cNvPr id="14" name="Picture 13">
                <a:extLst>
                  <a:ext uri="{FF2B5EF4-FFF2-40B4-BE49-F238E27FC236}">
                    <a16:creationId xmlns:a16="http://schemas.microsoft.com/office/drawing/2014/main" id="{E9D67890-8044-1EA8-FA4C-BEFE93DF60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35378" y="2914346"/>
                <a:ext cx="1735378" cy="1030424"/>
              </a:xfrm>
              <a:prstGeom prst="rect">
                <a:avLst/>
              </a:prstGeom>
            </p:spPr>
          </p:pic>
        </p:grpSp>
        <p:grpSp>
          <p:nvGrpSpPr>
            <p:cNvPr id="17" name="Group 16">
              <a:extLst>
                <a:ext uri="{FF2B5EF4-FFF2-40B4-BE49-F238E27FC236}">
                  <a16:creationId xmlns:a16="http://schemas.microsoft.com/office/drawing/2014/main" id="{120F6A10-7E36-C6E1-E26B-75B37837961E}"/>
                </a:ext>
              </a:extLst>
            </p:cNvPr>
            <p:cNvGrpSpPr/>
            <p:nvPr/>
          </p:nvGrpSpPr>
          <p:grpSpPr>
            <a:xfrm>
              <a:off x="359454" y="4249354"/>
              <a:ext cx="3395071" cy="899629"/>
              <a:chOff x="-1641377" y="4154833"/>
              <a:chExt cx="3956847" cy="1030424"/>
            </a:xfrm>
          </p:grpSpPr>
          <p:pic>
            <p:nvPicPr>
              <p:cNvPr id="3" name="Picture 2">
                <a:extLst>
                  <a:ext uri="{FF2B5EF4-FFF2-40B4-BE49-F238E27FC236}">
                    <a16:creationId xmlns:a16="http://schemas.microsoft.com/office/drawing/2014/main" id="{B8BFF5F1-6F8B-5633-AA79-F88137B5E5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091" y="4154833"/>
                <a:ext cx="1735379" cy="1030424"/>
              </a:xfrm>
              <a:prstGeom prst="rect">
                <a:avLst/>
              </a:prstGeom>
            </p:spPr>
          </p:pic>
          <p:pic>
            <p:nvPicPr>
              <p:cNvPr id="16" name="Picture 15">
                <a:extLst>
                  <a:ext uri="{FF2B5EF4-FFF2-40B4-BE49-F238E27FC236}">
                    <a16:creationId xmlns:a16="http://schemas.microsoft.com/office/drawing/2014/main" id="{87FDCC7C-BF9A-208B-7CA8-189DB4F06E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641377" y="4154833"/>
                <a:ext cx="1735379" cy="1030424"/>
              </a:xfrm>
              <a:prstGeom prst="rect">
                <a:avLst/>
              </a:prstGeom>
            </p:spPr>
          </p:pic>
        </p:grpSp>
        <p:grpSp>
          <p:nvGrpSpPr>
            <p:cNvPr id="19" name="Group 18">
              <a:extLst>
                <a:ext uri="{FF2B5EF4-FFF2-40B4-BE49-F238E27FC236}">
                  <a16:creationId xmlns:a16="http://schemas.microsoft.com/office/drawing/2014/main" id="{F8404BDD-3AAF-A1B3-8E5E-5B98BD2D6432}"/>
                </a:ext>
              </a:extLst>
            </p:cNvPr>
            <p:cNvGrpSpPr/>
            <p:nvPr/>
          </p:nvGrpSpPr>
          <p:grpSpPr>
            <a:xfrm>
              <a:off x="474165" y="5519391"/>
              <a:ext cx="3153746" cy="899629"/>
              <a:chOff x="-1735380" y="5316051"/>
              <a:chExt cx="4050850" cy="1085423"/>
            </a:xfrm>
          </p:grpSpPr>
          <p:pic>
            <p:nvPicPr>
              <p:cNvPr id="10" name="Picture 9">
                <a:extLst>
                  <a:ext uri="{FF2B5EF4-FFF2-40B4-BE49-F238E27FC236}">
                    <a16:creationId xmlns:a16="http://schemas.microsoft.com/office/drawing/2014/main" id="{F435BBB6-CC16-B5CC-BDA1-10D3A70FE6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0091" y="5316051"/>
                <a:ext cx="1735379" cy="1030424"/>
              </a:xfrm>
              <a:prstGeom prst="rect">
                <a:avLst/>
              </a:prstGeom>
            </p:spPr>
          </p:pic>
          <p:pic>
            <p:nvPicPr>
              <p:cNvPr id="18" name="Picture 17">
                <a:extLst>
                  <a:ext uri="{FF2B5EF4-FFF2-40B4-BE49-F238E27FC236}">
                    <a16:creationId xmlns:a16="http://schemas.microsoft.com/office/drawing/2014/main" id="{0423FE43-67B6-C87B-5CB9-BAF86510B4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735380" y="5316755"/>
                <a:ext cx="1826820" cy="1084719"/>
              </a:xfrm>
              <a:prstGeom prst="rect">
                <a:avLst/>
              </a:prstGeom>
            </p:spPr>
          </p:pic>
        </p:grpSp>
        <p:grpSp>
          <p:nvGrpSpPr>
            <p:cNvPr id="22" name="Group 21">
              <a:extLst>
                <a:ext uri="{FF2B5EF4-FFF2-40B4-BE49-F238E27FC236}">
                  <a16:creationId xmlns:a16="http://schemas.microsoft.com/office/drawing/2014/main" id="{C92C3862-CA6E-11B4-B171-BA5D9BFB0697}"/>
                </a:ext>
              </a:extLst>
            </p:cNvPr>
            <p:cNvGrpSpPr/>
            <p:nvPr/>
          </p:nvGrpSpPr>
          <p:grpSpPr>
            <a:xfrm>
              <a:off x="5364062" y="1615745"/>
              <a:ext cx="3114314" cy="1200329"/>
              <a:chOff x="573024" y="1458462"/>
              <a:chExt cx="2023873" cy="1200329"/>
            </a:xfrm>
          </p:grpSpPr>
          <p:sp>
            <p:nvSpPr>
              <p:cNvPr id="23" name="Rectangle: Rounded Corners 22">
                <a:extLst>
                  <a:ext uri="{FF2B5EF4-FFF2-40B4-BE49-F238E27FC236}">
                    <a16:creationId xmlns:a16="http://schemas.microsoft.com/office/drawing/2014/main" id="{390CE8AE-5F70-1D6F-F3DC-1551BE5A75D8}"/>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C9DA3983-FCF9-098F-9896-BA4B1AEEB05B}"/>
                  </a:ext>
                </a:extLst>
              </p:cNvPr>
              <p:cNvSpPr txBox="1"/>
              <p:nvPr/>
            </p:nvSpPr>
            <p:spPr>
              <a:xfrm>
                <a:off x="573025" y="1458462"/>
                <a:ext cx="2023872" cy="1200329"/>
              </a:xfrm>
              <a:prstGeom prst="rect">
                <a:avLst/>
              </a:prstGeom>
              <a:noFill/>
            </p:spPr>
            <p:txBody>
              <a:bodyPr wrap="square" rtlCol="0">
                <a:spAutoFit/>
              </a:bodyPr>
              <a:lstStyle/>
              <a:p>
                <a:pPr algn="ctr"/>
                <a:r>
                  <a:rPr lang="ro-RO" sz="3600" dirty="0"/>
                  <a:t>OCHI CĂPRUI</a:t>
                </a:r>
                <a:endParaRPr lang="en-US" sz="3600" dirty="0"/>
              </a:p>
            </p:txBody>
          </p:sp>
        </p:grpSp>
        <p:grpSp>
          <p:nvGrpSpPr>
            <p:cNvPr id="2" name="Group 1">
              <a:extLst>
                <a:ext uri="{FF2B5EF4-FFF2-40B4-BE49-F238E27FC236}">
                  <a16:creationId xmlns:a16="http://schemas.microsoft.com/office/drawing/2014/main" id="{55F9FC90-BBFF-6F73-75CC-D99224157D6E}"/>
                </a:ext>
              </a:extLst>
            </p:cNvPr>
            <p:cNvGrpSpPr/>
            <p:nvPr/>
          </p:nvGrpSpPr>
          <p:grpSpPr>
            <a:xfrm>
              <a:off x="5364060" y="4376002"/>
              <a:ext cx="3102911" cy="646331"/>
              <a:chOff x="573024" y="1458462"/>
              <a:chExt cx="2023873" cy="646331"/>
            </a:xfrm>
          </p:grpSpPr>
          <p:sp>
            <p:nvSpPr>
              <p:cNvPr id="4" name="Rectangle: Rounded Corners 3">
                <a:extLst>
                  <a:ext uri="{FF2B5EF4-FFF2-40B4-BE49-F238E27FC236}">
                    <a16:creationId xmlns:a16="http://schemas.microsoft.com/office/drawing/2014/main" id="{649743FA-6D13-53B3-784C-20E9ED8A3063}"/>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D42E252F-054A-6142-CDB9-AE1583E23656}"/>
                  </a:ext>
                </a:extLst>
              </p:cNvPr>
              <p:cNvSpPr txBox="1"/>
              <p:nvPr/>
            </p:nvSpPr>
            <p:spPr>
              <a:xfrm>
                <a:off x="573025" y="1458462"/>
                <a:ext cx="2023872" cy="646331"/>
              </a:xfrm>
              <a:prstGeom prst="rect">
                <a:avLst/>
              </a:prstGeom>
              <a:noFill/>
            </p:spPr>
            <p:txBody>
              <a:bodyPr wrap="square" rtlCol="0">
                <a:spAutoFit/>
              </a:bodyPr>
              <a:lstStyle/>
              <a:p>
                <a:pPr algn="ctr"/>
                <a:r>
                  <a:rPr lang="ro-RO" sz="3600" dirty="0"/>
                  <a:t>OCHI VERZI</a:t>
                </a:r>
                <a:endParaRPr lang="en-US" sz="3600" dirty="0"/>
              </a:p>
            </p:txBody>
          </p:sp>
        </p:grpSp>
        <p:grpSp>
          <p:nvGrpSpPr>
            <p:cNvPr id="9" name="Group 8">
              <a:extLst>
                <a:ext uri="{FF2B5EF4-FFF2-40B4-BE49-F238E27FC236}">
                  <a16:creationId xmlns:a16="http://schemas.microsoft.com/office/drawing/2014/main" id="{8899BE6A-EED6-73A7-A3BD-7929707ACF10}"/>
                </a:ext>
              </a:extLst>
            </p:cNvPr>
            <p:cNvGrpSpPr/>
            <p:nvPr/>
          </p:nvGrpSpPr>
          <p:grpSpPr>
            <a:xfrm>
              <a:off x="5364060" y="2957741"/>
              <a:ext cx="3102913" cy="1200329"/>
              <a:chOff x="573024" y="1458462"/>
              <a:chExt cx="2023873" cy="1200329"/>
            </a:xfrm>
          </p:grpSpPr>
          <p:sp>
            <p:nvSpPr>
              <p:cNvPr id="20" name="Rectangle: Rounded Corners 19">
                <a:extLst>
                  <a:ext uri="{FF2B5EF4-FFF2-40B4-BE49-F238E27FC236}">
                    <a16:creationId xmlns:a16="http://schemas.microsoft.com/office/drawing/2014/main" id="{24350054-9D8F-1611-86EB-B58A23D051FB}"/>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EEE38826-C1B4-75E1-D739-687E8D53486F}"/>
                  </a:ext>
                </a:extLst>
              </p:cNvPr>
              <p:cNvSpPr txBox="1"/>
              <p:nvPr/>
            </p:nvSpPr>
            <p:spPr>
              <a:xfrm>
                <a:off x="573025" y="1458462"/>
                <a:ext cx="2023872" cy="1200329"/>
              </a:xfrm>
              <a:prstGeom prst="rect">
                <a:avLst/>
              </a:prstGeom>
              <a:noFill/>
            </p:spPr>
            <p:txBody>
              <a:bodyPr wrap="square" rtlCol="0">
                <a:spAutoFit/>
              </a:bodyPr>
              <a:lstStyle/>
              <a:p>
                <a:pPr algn="ctr"/>
                <a:r>
                  <a:rPr lang="ro-RO" sz="3600" dirty="0"/>
                  <a:t>OCHI ALBAȘTRI</a:t>
                </a:r>
                <a:endParaRPr lang="en-US" sz="3600" dirty="0"/>
              </a:p>
            </p:txBody>
          </p:sp>
        </p:grpSp>
        <p:grpSp>
          <p:nvGrpSpPr>
            <p:cNvPr id="25" name="Group 24">
              <a:extLst>
                <a:ext uri="{FF2B5EF4-FFF2-40B4-BE49-F238E27FC236}">
                  <a16:creationId xmlns:a16="http://schemas.microsoft.com/office/drawing/2014/main" id="{0E0FDE72-6A0F-4D65-65E8-EDBD8797B103}"/>
                </a:ext>
              </a:extLst>
            </p:cNvPr>
            <p:cNvGrpSpPr/>
            <p:nvPr/>
          </p:nvGrpSpPr>
          <p:grpSpPr>
            <a:xfrm>
              <a:off x="5364060" y="5623247"/>
              <a:ext cx="3114311" cy="646331"/>
              <a:chOff x="573024" y="1458462"/>
              <a:chExt cx="2023873" cy="646331"/>
            </a:xfrm>
          </p:grpSpPr>
          <p:sp>
            <p:nvSpPr>
              <p:cNvPr id="26" name="Rectangle: Rounded Corners 25">
                <a:extLst>
                  <a:ext uri="{FF2B5EF4-FFF2-40B4-BE49-F238E27FC236}">
                    <a16:creationId xmlns:a16="http://schemas.microsoft.com/office/drawing/2014/main" id="{E3BB833D-30E3-42ED-BA4B-1A91350D14DD}"/>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326788E9-F644-370B-CB0F-112AD373145F}"/>
                  </a:ext>
                </a:extLst>
              </p:cNvPr>
              <p:cNvSpPr txBox="1"/>
              <p:nvPr/>
            </p:nvSpPr>
            <p:spPr>
              <a:xfrm>
                <a:off x="573025" y="1458462"/>
                <a:ext cx="2023872" cy="646331"/>
              </a:xfrm>
              <a:prstGeom prst="rect">
                <a:avLst/>
              </a:prstGeom>
              <a:noFill/>
            </p:spPr>
            <p:txBody>
              <a:bodyPr wrap="square" rtlCol="0">
                <a:spAutoFit/>
              </a:bodyPr>
              <a:lstStyle/>
              <a:p>
                <a:pPr algn="ctr"/>
                <a:r>
                  <a:rPr lang="ro-RO" sz="3600" dirty="0"/>
                  <a:t>OCHI NEGRI</a:t>
                </a:r>
                <a:endParaRPr lang="en-US" sz="3600" dirty="0"/>
              </a:p>
            </p:txBody>
          </p:sp>
        </p:grpSp>
        <p:sp>
          <p:nvSpPr>
            <p:cNvPr id="28" name="TextBox 27">
              <a:extLst>
                <a:ext uri="{FF2B5EF4-FFF2-40B4-BE49-F238E27FC236}">
                  <a16:creationId xmlns:a16="http://schemas.microsoft.com/office/drawing/2014/main" id="{4495EC48-4F9D-40C0-CD26-6AB746E820CE}"/>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6">
                    <a:extLst>
                      <a:ext uri="{A12FA001-AC4F-418D-AE19-62706E023703}">
                        <ahyp:hlinkClr xmlns:ahyp="http://schemas.microsoft.com/office/drawing/2018/hyperlinkcolor" val="tx"/>
                      </a:ext>
                    </a:extLst>
                  </a:hlinkClick>
                </a:rPr>
                <a:t>http://teachers-make.com</a:t>
              </a:r>
              <a:r>
                <a:rPr lang="en-US" sz="1400" dirty="0"/>
                <a:t> </a:t>
              </a:r>
            </a:p>
          </p:txBody>
        </p:sp>
      </p:grpSp>
    </p:spTree>
    <p:extLst>
      <p:ext uri="{BB962C8B-B14F-4D97-AF65-F5344CB8AC3E}">
        <p14:creationId xmlns:p14="http://schemas.microsoft.com/office/powerpoint/2010/main" val="24536769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6050DF8-1F4F-B539-06BA-99A668CB9597}"/>
              </a:ext>
            </a:extLst>
          </p:cNvPr>
          <p:cNvSpPr txBox="1"/>
          <p:nvPr/>
        </p:nvSpPr>
        <p:spPr>
          <a:xfrm>
            <a:off x="438541" y="163560"/>
            <a:ext cx="8421865" cy="830997"/>
          </a:xfrm>
          <a:prstGeom prst="rect">
            <a:avLst/>
          </a:prstGeom>
          <a:noFill/>
        </p:spPr>
        <p:txBody>
          <a:bodyPr wrap="square" rtlCol="0">
            <a:spAutoFit/>
          </a:bodyPr>
          <a:lstStyle/>
          <a:p>
            <a:r>
              <a:rPr lang="ro-RO" sz="1600" dirty="0"/>
              <a:t>Nume copil:..........................................................</a:t>
            </a:r>
          </a:p>
          <a:p>
            <a:r>
              <a:rPr lang="ro-RO" sz="1600" dirty="0"/>
              <a:t>Data:.......................................................................</a:t>
            </a:r>
          </a:p>
          <a:p>
            <a:r>
              <a:rPr lang="ro-RO" sz="1600" dirty="0"/>
              <a:t>Scrie în casetele din dreptul fiecărei imagini denumirea corectă a culorii ochilor. </a:t>
            </a:r>
            <a:endParaRPr lang="en-US" sz="1600" dirty="0"/>
          </a:p>
        </p:txBody>
      </p:sp>
      <p:sp>
        <p:nvSpPr>
          <p:cNvPr id="8" name="Rectangle: Top Corners Rounded 7">
            <a:extLst>
              <a:ext uri="{FF2B5EF4-FFF2-40B4-BE49-F238E27FC236}">
                <a16:creationId xmlns:a16="http://schemas.microsoft.com/office/drawing/2014/main" id="{42FE99AF-3F74-93DE-E3F5-F433CA5E00C9}"/>
              </a:ext>
            </a:extLst>
          </p:cNvPr>
          <p:cNvSpPr/>
          <p:nvPr/>
        </p:nvSpPr>
        <p:spPr>
          <a:xfrm>
            <a:off x="256032" y="125614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1EA9DF97-1E88-7FCF-30A2-264079594DBF}"/>
              </a:ext>
            </a:extLst>
          </p:cNvPr>
          <p:cNvGrpSpPr/>
          <p:nvPr/>
        </p:nvGrpSpPr>
        <p:grpSpPr>
          <a:xfrm>
            <a:off x="438541" y="1572289"/>
            <a:ext cx="3315984" cy="799065"/>
            <a:chOff x="-1735378" y="1552249"/>
            <a:chExt cx="4050848" cy="1031604"/>
          </a:xfrm>
        </p:grpSpPr>
        <p:pic>
          <p:nvPicPr>
            <p:cNvPr id="11" name="Picture 10">
              <a:extLst>
                <a:ext uri="{FF2B5EF4-FFF2-40B4-BE49-F238E27FC236}">
                  <a16:creationId xmlns:a16="http://schemas.microsoft.com/office/drawing/2014/main" id="{7B76F0B3-3142-716D-96A1-79F44E8E3C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091" y="1552250"/>
              <a:ext cx="1735379" cy="1031603"/>
            </a:xfrm>
            <a:prstGeom prst="rect">
              <a:avLst/>
            </a:prstGeom>
          </p:spPr>
        </p:pic>
        <p:pic>
          <p:nvPicPr>
            <p:cNvPr id="12" name="Picture 11">
              <a:extLst>
                <a:ext uri="{FF2B5EF4-FFF2-40B4-BE49-F238E27FC236}">
                  <a16:creationId xmlns:a16="http://schemas.microsoft.com/office/drawing/2014/main" id="{E796DA07-4DF1-6DE6-426A-A1990F9E5A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735378" y="1552249"/>
              <a:ext cx="1735378" cy="1031603"/>
            </a:xfrm>
            <a:prstGeom prst="rect">
              <a:avLst/>
            </a:prstGeom>
          </p:spPr>
        </p:pic>
      </p:grpSp>
      <p:grpSp>
        <p:nvGrpSpPr>
          <p:cNvPr id="15" name="Group 14">
            <a:extLst>
              <a:ext uri="{FF2B5EF4-FFF2-40B4-BE49-F238E27FC236}">
                <a16:creationId xmlns:a16="http://schemas.microsoft.com/office/drawing/2014/main" id="{04568226-0C6E-0714-DAA3-E8309C7C02F6}"/>
              </a:ext>
            </a:extLst>
          </p:cNvPr>
          <p:cNvGrpSpPr/>
          <p:nvPr/>
        </p:nvGrpSpPr>
        <p:grpSpPr>
          <a:xfrm>
            <a:off x="359454" y="2901141"/>
            <a:ext cx="3420487" cy="799064"/>
            <a:chOff x="-1735378" y="2901681"/>
            <a:chExt cx="4050848" cy="1043089"/>
          </a:xfrm>
        </p:grpSpPr>
        <p:pic>
          <p:nvPicPr>
            <p:cNvPr id="5" name="Picture 4">
              <a:extLst>
                <a:ext uri="{FF2B5EF4-FFF2-40B4-BE49-F238E27FC236}">
                  <a16:creationId xmlns:a16="http://schemas.microsoft.com/office/drawing/2014/main" id="{E9AFF773-E57C-3B70-1A80-4F62D1D2DC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091" y="2901681"/>
              <a:ext cx="1735379" cy="1030424"/>
            </a:xfrm>
            <a:prstGeom prst="rect">
              <a:avLst/>
            </a:prstGeom>
          </p:spPr>
        </p:pic>
        <p:pic>
          <p:nvPicPr>
            <p:cNvPr id="14" name="Picture 13">
              <a:extLst>
                <a:ext uri="{FF2B5EF4-FFF2-40B4-BE49-F238E27FC236}">
                  <a16:creationId xmlns:a16="http://schemas.microsoft.com/office/drawing/2014/main" id="{E9D67890-8044-1EA8-FA4C-BEFE93DF60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35378" y="2914346"/>
              <a:ext cx="1735378" cy="1030424"/>
            </a:xfrm>
            <a:prstGeom prst="rect">
              <a:avLst/>
            </a:prstGeom>
          </p:spPr>
        </p:pic>
      </p:grpSp>
      <p:grpSp>
        <p:nvGrpSpPr>
          <p:cNvPr id="17" name="Group 16">
            <a:extLst>
              <a:ext uri="{FF2B5EF4-FFF2-40B4-BE49-F238E27FC236}">
                <a16:creationId xmlns:a16="http://schemas.microsoft.com/office/drawing/2014/main" id="{120F6A10-7E36-C6E1-E26B-75B37837961E}"/>
              </a:ext>
            </a:extLst>
          </p:cNvPr>
          <p:cNvGrpSpPr/>
          <p:nvPr/>
        </p:nvGrpSpPr>
        <p:grpSpPr>
          <a:xfrm>
            <a:off x="359454" y="4249354"/>
            <a:ext cx="3395071" cy="899629"/>
            <a:chOff x="-1641377" y="4154833"/>
            <a:chExt cx="3956847" cy="1030424"/>
          </a:xfrm>
        </p:grpSpPr>
        <p:pic>
          <p:nvPicPr>
            <p:cNvPr id="3" name="Picture 2">
              <a:extLst>
                <a:ext uri="{FF2B5EF4-FFF2-40B4-BE49-F238E27FC236}">
                  <a16:creationId xmlns:a16="http://schemas.microsoft.com/office/drawing/2014/main" id="{B8BFF5F1-6F8B-5633-AA79-F88137B5E5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091" y="4154833"/>
              <a:ext cx="1735379" cy="1030424"/>
            </a:xfrm>
            <a:prstGeom prst="rect">
              <a:avLst/>
            </a:prstGeom>
          </p:spPr>
        </p:pic>
        <p:pic>
          <p:nvPicPr>
            <p:cNvPr id="16" name="Picture 15">
              <a:extLst>
                <a:ext uri="{FF2B5EF4-FFF2-40B4-BE49-F238E27FC236}">
                  <a16:creationId xmlns:a16="http://schemas.microsoft.com/office/drawing/2014/main" id="{87FDCC7C-BF9A-208B-7CA8-189DB4F06E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641377" y="4154833"/>
              <a:ext cx="1735379" cy="1030424"/>
            </a:xfrm>
            <a:prstGeom prst="rect">
              <a:avLst/>
            </a:prstGeom>
          </p:spPr>
        </p:pic>
      </p:grpSp>
      <p:grpSp>
        <p:nvGrpSpPr>
          <p:cNvPr id="19" name="Group 18">
            <a:extLst>
              <a:ext uri="{FF2B5EF4-FFF2-40B4-BE49-F238E27FC236}">
                <a16:creationId xmlns:a16="http://schemas.microsoft.com/office/drawing/2014/main" id="{F8404BDD-3AAF-A1B3-8E5E-5B98BD2D6432}"/>
              </a:ext>
            </a:extLst>
          </p:cNvPr>
          <p:cNvGrpSpPr/>
          <p:nvPr/>
        </p:nvGrpSpPr>
        <p:grpSpPr>
          <a:xfrm>
            <a:off x="474165" y="5519391"/>
            <a:ext cx="3153746" cy="899629"/>
            <a:chOff x="-1735380" y="5316051"/>
            <a:chExt cx="4050850" cy="1085423"/>
          </a:xfrm>
        </p:grpSpPr>
        <p:pic>
          <p:nvPicPr>
            <p:cNvPr id="10" name="Picture 9">
              <a:extLst>
                <a:ext uri="{FF2B5EF4-FFF2-40B4-BE49-F238E27FC236}">
                  <a16:creationId xmlns:a16="http://schemas.microsoft.com/office/drawing/2014/main" id="{F435BBB6-CC16-B5CC-BDA1-10D3A70FE6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0091" y="5316051"/>
              <a:ext cx="1735379" cy="1030424"/>
            </a:xfrm>
            <a:prstGeom prst="rect">
              <a:avLst/>
            </a:prstGeom>
          </p:spPr>
        </p:pic>
        <p:pic>
          <p:nvPicPr>
            <p:cNvPr id="18" name="Picture 17">
              <a:extLst>
                <a:ext uri="{FF2B5EF4-FFF2-40B4-BE49-F238E27FC236}">
                  <a16:creationId xmlns:a16="http://schemas.microsoft.com/office/drawing/2014/main" id="{0423FE43-67B6-C87B-5CB9-BAF86510B4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735380" y="5316755"/>
              <a:ext cx="1826820" cy="1084719"/>
            </a:xfrm>
            <a:prstGeom prst="rect">
              <a:avLst/>
            </a:prstGeom>
          </p:spPr>
        </p:pic>
      </p:grpSp>
      <p:grpSp>
        <p:nvGrpSpPr>
          <p:cNvPr id="22" name="Group 21">
            <a:extLst>
              <a:ext uri="{FF2B5EF4-FFF2-40B4-BE49-F238E27FC236}">
                <a16:creationId xmlns:a16="http://schemas.microsoft.com/office/drawing/2014/main" id="{C92C3862-CA6E-11B4-B171-BA5D9BFB0697}"/>
              </a:ext>
            </a:extLst>
          </p:cNvPr>
          <p:cNvGrpSpPr/>
          <p:nvPr/>
        </p:nvGrpSpPr>
        <p:grpSpPr>
          <a:xfrm>
            <a:off x="5364062" y="1615745"/>
            <a:ext cx="3114314" cy="646331"/>
            <a:chOff x="573024" y="1458462"/>
            <a:chExt cx="2023873" cy="646331"/>
          </a:xfrm>
        </p:grpSpPr>
        <p:sp>
          <p:nvSpPr>
            <p:cNvPr id="23" name="Rectangle: Rounded Corners 22">
              <a:extLst>
                <a:ext uri="{FF2B5EF4-FFF2-40B4-BE49-F238E27FC236}">
                  <a16:creationId xmlns:a16="http://schemas.microsoft.com/office/drawing/2014/main" id="{390CE8AE-5F70-1D6F-F3DC-1551BE5A75D8}"/>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C9DA3983-FCF9-098F-9896-BA4B1AEEB05B}"/>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grpSp>
        <p:nvGrpSpPr>
          <p:cNvPr id="2" name="Group 1">
            <a:extLst>
              <a:ext uri="{FF2B5EF4-FFF2-40B4-BE49-F238E27FC236}">
                <a16:creationId xmlns:a16="http://schemas.microsoft.com/office/drawing/2014/main" id="{55F9FC90-BBFF-6F73-75CC-D99224157D6E}"/>
              </a:ext>
            </a:extLst>
          </p:cNvPr>
          <p:cNvGrpSpPr/>
          <p:nvPr/>
        </p:nvGrpSpPr>
        <p:grpSpPr>
          <a:xfrm>
            <a:off x="5364060" y="4376002"/>
            <a:ext cx="3102911" cy="646331"/>
            <a:chOff x="573024" y="1458462"/>
            <a:chExt cx="2023873" cy="646331"/>
          </a:xfrm>
        </p:grpSpPr>
        <p:sp>
          <p:nvSpPr>
            <p:cNvPr id="4" name="Rectangle: Rounded Corners 3">
              <a:extLst>
                <a:ext uri="{FF2B5EF4-FFF2-40B4-BE49-F238E27FC236}">
                  <a16:creationId xmlns:a16="http://schemas.microsoft.com/office/drawing/2014/main" id="{649743FA-6D13-53B3-784C-20E9ED8A3063}"/>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D42E252F-054A-6142-CDB9-AE1583E23656}"/>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grpSp>
        <p:nvGrpSpPr>
          <p:cNvPr id="9" name="Group 8">
            <a:extLst>
              <a:ext uri="{FF2B5EF4-FFF2-40B4-BE49-F238E27FC236}">
                <a16:creationId xmlns:a16="http://schemas.microsoft.com/office/drawing/2014/main" id="{8899BE6A-EED6-73A7-A3BD-7929707ACF10}"/>
              </a:ext>
            </a:extLst>
          </p:cNvPr>
          <p:cNvGrpSpPr/>
          <p:nvPr/>
        </p:nvGrpSpPr>
        <p:grpSpPr>
          <a:xfrm>
            <a:off x="5364060" y="2957741"/>
            <a:ext cx="3102913" cy="646331"/>
            <a:chOff x="573024" y="1458462"/>
            <a:chExt cx="2023873" cy="646331"/>
          </a:xfrm>
        </p:grpSpPr>
        <p:sp>
          <p:nvSpPr>
            <p:cNvPr id="20" name="Rectangle: Rounded Corners 19">
              <a:extLst>
                <a:ext uri="{FF2B5EF4-FFF2-40B4-BE49-F238E27FC236}">
                  <a16:creationId xmlns:a16="http://schemas.microsoft.com/office/drawing/2014/main" id="{24350054-9D8F-1611-86EB-B58A23D051FB}"/>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EEE38826-C1B4-75E1-D739-687E8D53486F}"/>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grpSp>
        <p:nvGrpSpPr>
          <p:cNvPr id="25" name="Group 24">
            <a:extLst>
              <a:ext uri="{FF2B5EF4-FFF2-40B4-BE49-F238E27FC236}">
                <a16:creationId xmlns:a16="http://schemas.microsoft.com/office/drawing/2014/main" id="{0E0FDE72-6A0F-4D65-65E8-EDBD8797B103}"/>
              </a:ext>
            </a:extLst>
          </p:cNvPr>
          <p:cNvGrpSpPr/>
          <p:nvPr/>
        </p:nvGrpSpPr>
        <p:grpSpPr>
          <a:xfrm>
            <a:off x="5364060" y="5623247"/>
            <a:ext cx="3114311" cy="646331"/>
            <a:chOff x="573024" y="1458462"/>
            <a:chExt cx="2023873" cy="646331"/>
          </a:xfrm>
        </p:grpSpPr>
        <p:sp>
          <p:nvSpPr>
            <p:cNvPr id="26" name="Rectangle: Rounded Corners 25">
              <a:extLst>
                <a:ext uri="{FF2B5EF4-FFF2-40B4-BE49-F238E27FC236}">
                  <a16:creationId xmlns:a16="http://schemas.microsoft.com/office/drawing/2014/main" id="{E3BB833D-30E3-42ED-BA4B-1A91350D14DD}"/>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326788E9-F644-370B-CB0F-112AD373145F}"/>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sp>
        <p:nvSpPr>
          <p:cNvPr id="28" name="TextBox 27">
            <a:extLst>
              <a:ext uri="{FF2B5EF4-FFF2-40B4-BE49-F238E27FC236}">
                <a16:creationId xmlns:a16="http://schemas.microsoft.com/office/drawing/2014/main" id="{CCD40910-16C9-FEDB-B370-659B4B09FA99}"/>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6">
                  <a:extLst>
                    <a:ext uri="{A12FA001-AC4F-418D-AE19-62706E023703}">
                      <ahyp:hlinkClr xmlns:ahyp="http://schemas.microsoft.com/office/drawing/2018/hyperlinkcolor" val="tx"/>
                    </a:ext>
                  </a:extLst>
                </a:hlinkClick>
              </a:rPr>
              <a:t>http://teachers-make.com</a:t>
            </a:r>
            <a:r>
              <a:rPr lang="en-US" sz="1400" dirty="0"/>
              <a:t> </a:t>
            </a:r>
          </a:p>
        </p:txBody>
      </p:sp>
    </p:spTree>
    <p:extLst>
      <p:ext uri="{BB962C8B-B14F-4D97-AF65-F5344CB8AC3E}">
        <p14:creationId xmlns:p14="http://schemas.microsoft.com/office/powerpoint/2010/main" val="7477532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4482575F-ECB7-82F0-9E84-4A773F2AFBCA}"/>
              </a:ext>
            </a:extLst>
          </p:cNvPr>
          <p:cNvSpPr/>
          <p:nvPr/>
        </p:nvSpPr>
        <p:spPr>
          <a:xfrm>
            <a:off x="0" y="-23039"/>
            <a:ext cx="9144000" cy="688103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36050DF8-1F4F-B539-06BA-99A668CB9597}"/>
              </a:ext>
            </a:extLst>
          </p:cNvPr>
          <p:cNvSpPr txBox="1"/>
          <p:nvPr/>
        </p:nvSpPr>
        <p:spPr>
          <a:xfrm>
            <a:off x="438541" y="163560"/>
            <a:ext cx="8421865" cy="1077218"/>
          </a:xfrm>
          <a:prstGeom prst="rect">
            <a:avLst/>
          </a:prstGeom>
          <a:noFill/>
        </p:spPr>
        <p:txBody>
          <a:bodyPr wrap="square" rtlCol="0">
            <a:spAutoFit/>
          </a:bodyPr>
          <a:lstStyle/>
          <a:p>
            <a:r>
              <a:rPr lang="ro-RO" sz="1600" dirty="0"/>
              <a:t>Nume copil:..........................................................</a:t>
            </a:r>
          </a:p>
          <a:p>
            <a:r>
              <a:rPr lang="ro-RO" sz="1600" dirty="0"/>
              <a:t>Data:.......................................................................</a:t>
            </a:r>
          </a:p>
          <a:p>
            <a:r>
              <a:rPr lang="ro-RO" sz="1600" dirty="0"/>
              <a:t>Observă imaginile cu atenție. Spune ce reprezintă fiecare dintre ele. Unește cu o săgeată imaginea din mijloc cu imaginile care reprezintă acțiuni realizate cu ajutorul văzului.</a:t>
            </a:r>
            <a:endParaRPr lang="en-US" sz="1600" dirty="0"/>
          </a:p>
        </p:txBody>
      </p:sp>
      <p:sp>
        <p:nvSpPr>
          <p:cNvPr id="8" name="Rectangle: Top Corners Rounded 7">
            <a:extLst>
              <a:ext uri="{FF2B5EF4-FFF2-40B4-BE49-F238E27FC236}">
                <a16:creationId xmlns:a16="http://schemas.microsoft.com/office/drawing/2014/main" id="{42FE99AF-3F74-93DE-E3F5-F433CA5E00C9}"/>
              </a:ext>
            </a:extLst>
          </p:cNvPr>
          <p:cNvSpPr/>
          <p:nvPr/>
        </p:nvSpPr>
        <p:spPr>
          <a:xfrm>
            <a:off x="256032" y="125614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id="{0E0FDE72-6A0F-4D65-65E8-EDBD8797B103}"/>
              </a:ext>
            </a:extLst>
          </p:cNvPr>
          <p:cNvGrpSpPr/>
          <p:nvPr/>
        </p:nvGrpSpPr>
        <p:grpSpPr>
          <a:xfrm rot="5400000">
            <a:off x="6386890" y="4549504"/>
            <a:ext cx="2157055" cy="1656791"/>
            <a:chOff x="573024" y="1458462"/>
            <a:chExt cx="2023873" cy="646331"/>
          </a:xfrm>
        </p:grpSpPr>
        <p:sp>
          <p:nvSpPr>
            <p:cNvPr id="26" name="Rectangle: Rounded Corners 25">
              <a:extLst>
                <a:ext uri="{FF2B5EF4-FFF2-40B4-BE49-F238E27FC236}">
                  <a16:creationId xmlns:a16="http://schemas.microsoft.com/office/drawing/2014/main" id="{E3BB833D-30E3-42ED-BA4B-1A91350D14DD}"/>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326788E9-F644-370B-CB0F-112AD373145F}"/>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grpSp>
        <p:nvGrpSpPr>
          <p:cNvPr id="47" name="Group 46">
            <a:extLst>
              <a:ext uri="{FF2B5EF4-FFF2-40B4-BE49-F238E27FC236}">
                <a16:creationId xmlns:a16="http://schemas.microsoft.com/office/drawing/2014/main" id="{DF61ED10-6374-FA53-2F1B-1B3EC6DD5C7F}"/>
              </a:ext>
            </a:extLst>
          </p:cNvPr>
          <p:cNvGrpSpPr/>
          <p:nvPr/>
        </p:nvGrpSpPr>
        <p:grpSpPr>
          <a:xfrm>
            <a:off x="3766445" y="4509161"/>
            <a:ext cx="1546854" cy="2030088"/>
            <a:chOff x="3743603" y="4442429"/>
            <a:chExt cx="1546854" cy="2030088"/>
          </a:xfrm>
        </p:grpSpPr>
        <p:grpSp>
          <p:nvGrpSpPr>
            <p:cNvPr id="31" name="Group 30">
              <a:extLst>
                <a:ext uri="{FF2B5EF4-FFF2-40B4-BE49-F238E27FC236}">
                  <a16:creationId xmlns:a16="http://schemas.microsoft.com/office/drawing/2014/main" id="{B73ADB25-920A-B59E-7595-C607201B810B}"/>
                </a:ext>
              </a:extLst>
            </p:cNvPr>
            <p:cNvGrpSpPr/>
            <p:nvPr/>
          </p:nvGrpSpPr>
          <p:grpSpPr>
            <a:xfrm rot="5400000">
              <a:off x="3501986" y="4684046"/>
              <a:ext cx="2030088" cy="1546854"/>
              <a:chOff x="573024" y="1458462"/>
              <a:chExt cx="2023873" cy="646331"/>
            </a:xfrm>
          </p:grpSpPr>
          <p:sp>
            <p:nvSpPr>
              <p:cNvPr id="32" name="Rectangle: Rounded Corners 31">
                <a:extLst>
                  <a:ext uri="{FF2B5EF4-FFF2-40B4-BE49-F238E27FC236}">
                    <a16:creationId xmlns:a16="http://schemas.microsoft.com/office/drawing/2014/main" id="{FC2B2D0C-305E-40F3-404F-F145E6451C2D}"/>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a:extLst>
                  <a:ext uri="{FF2B5EF4-FFF2-40B4-BE49-F238E27FC236}">
                    <a16:creationId xmlns:a16="http://schemas.microsoft.com/office/drawing/2014/main" id="{DA465692-18AC-2E60-2204-BEA3E6687609}"/>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pic>
          <p:nvPicPr>
            <p:cNvPr id="35" name="Picture 34">
              <a:extLst>
                <a:ext uri="{FF2B5EF4-FFF2-40B4-BE49-F238E27FC236}">
                  <a16:creationId xmlns:a16="http://schemas.microsoft.com/office/drawing/2014/main" id="{A49DFBC2-71CF-ED46-EA29-005B303330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0741" y="4534683"/>
              <a:ext cx="657204" cy="1586949"/>
            </a:xfrm>
            <a:prstGeom prst="rect">
              <a:avLst/>
            </a:prstGeom>
          </p:spPr>
        </p:pic>
      </p:grpSp>
      <p:grpSp>
        <p:nvGrpSpPr>
          <p:cNvPr id="52" name="Group 51">
            <a:extLst>
              <a:ext uri="{FF2B5EF4-FFF2-40B4-BE49-F238E27FC236}">
                <a16:creationId xmlns:a16="http://schemas.microsoft.com/office/drawing/2014/main" id="{9E272FED-AD58-ADD4-F73F-247B4A2B9F34}"/>
              </a:ext>
            </a:extLst>
          </p:cNvPr>
          <p:cNvGrpSpPr/>
          <p:nvPr/>
        </p:nvGrpSpPr>
        <p:grpSpPr>
          <a:xfrm>
            <a:off x="3648271" y="1448547"/>
            <a:ext cx="1847457" cy="1410788"/>
            <a:chOff x="3648271" y="1448547"/>
            <a:chExt cx="1847457" cy="1410788"/>
          </a:xfrm>
        </p:grpSpPr>
        <p:grpSp>
          <p:nvGrpSpPr>
            <p:cNvPr id="28" name="Group 27">
              <a:extLst>
                <a:ext uri="{FF2B5EF4-FFF2-40B4-BE49-F238E27FC236}">
                  <a16:creationId xmlns:a16="http://schemas.microsoft.com/office/drawing/2014/main" id="{957D5AD5-B7E0-A981-3840-F9984A827262}"/>
                </a:ext>
              </a:extLst>
            </p:cNvPr>
            <p:cNvGrpSpPr/>
            <p:nvPr/>
          </p:nvGrpSpPr>
          <p:grpSpPr>
            <a:xfrm>
              <a:off x="3648271" y="1448547"/>
              <a:ext cx="1847457" cy="1410788"/>
              <a:chOff x="573024" y="1458462"/>
              <a:chExt cx="2023873" cy="646331"/>
            </a:xfrm>
          </p:grpSpPr>
          <p:sp>
            <p:nvSpPr>
              <p:cNvPr id="29" name="Rectangle: Rounded Corners 28">
                <a:extLst>
                  <a:ext uri="{FF2B5EF4-FFF2-40B4-BE49-F238E27FC236}">
                    <a16:creationId xmlns:a16="http://schemas.microsoft.com/office/drawing/2014/main" id="{8E8E1CC9-0ECF-00C5-2E6A-8360A5EFCAEB}"/>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a:extLst>
                  <a:ext uri="{FF2B5EF4-FFF2-40B4-BE49-F238E27FC236}">
                    <a16:creationId xmlns:a16="http://schemas.microsoft.com/office/drawing/2014/main" id="{5356B72E-06F3-D949-ECD7-5788F62F8E0C}"/>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pic>
          <p:nvPicPr>
            <p:cNvPr id="37" name="Picture 36">
              <a:extLst>
                <a:ext uri="{FF2B5EF4-FFF2-40B4-BE49-F238E27FC236}">
                  <a16:creationId xmlns:a16="http://schemas.microsoft.com/office/drawing/2014/main" id="{9FEC3F3E-5C94-5FC3-8C24-3B4FA8B283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6198" y="1515249"/>
              <a:ext cx="1027349" cy="1329653"/>
            </a:xfrm>
            <a:prstGeom prst="rect">
              <a:avLst/>
            </a:prstGeom>
          </p:spPr>
        </p:pic>
      </p:grpSp>
      <p:pic>
        <p:nvPicPr>
          <p:cNvPr id="39" name="Picture 38">
            <a:extLst>
              <a:ext uri="{FF2B5EF4-FFF2-40B4-BE49-F238E27FC236}">
                <a16:creationId xmlns:a16="http://schemas.microsoft.com/office/drawing/2014/main" id="{D8E5C783-529F-912F-FC85-674F96353D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64056" y="4423879"/>
            <a:ext cx="1129791" cy="1588994"/>
          </a:xfrm>
          <a:prstGeom prst="rect">
            <a:avLst/>
          </a:prstGeom>
        </p:spPr>
      </p:pic>
      <p:grpSp>
        <p:nvGrpSpPr>
          <p:cNvPr id="50" name="Group 49">
            <a:extLst>
              <a:ext uri="{FF2B5EF4-FFF2-40B4-BE49-F238E27FC236}">
                <a16:creationId xmlns:a16="http://schemas.microsoft.com/office/drawing/2014/main" id="{0246BC42-D7DC-02F1-DA81-3387EB593751}"/>
              </a:ext>
            </a:extLst>
          </p:cNvPr>
          <p:cNvGrpSpPr/>
          <p:nvPr/>
        </p:nvGrpSpPr>
        <p:grpSpPr>
          <a:xfrm>
            <a:off x="638373" y="1370466"/>
            <a:ext cx="1656793" cy="2213018"/>
            <a:chOff x="638373" y="1370466"/>
            <a:chExt cx="1656793" cy="2213018"/>
          </a:xfrm>
        </p:grpSpPr>
        <p:grpSp>
          <p:nvGrpSpPr>
            <p:cNvPr id="9" name="Group 8">
              <a:extLst>
                <a:ext uri="{FF2B5EF4-FFF2-40B4-BE49-F238E27FC236}">
                  <a16:creationId xmlns:a16="http://schemas.microsoft.com/office/drawing/2014/main" id="{8899BE6A-EED6-73A7-A3BD-7929707ACF10}"/>
                </a:ext>
              </a:extLst>
            </p:cNvPr>
            <p:cNvGrpSpPr/>
            <p:nvPr/>
          </p:nvGrpSpPr>
          <p:grpSpPr>
            <a:xfrm rot="5400000">
              <a:off x="369468" y="1657785"/>
              <a:ext cx="2194604" cy="1656793"/>
              <a:chOff x="573024" y="1458462"/>
              <a:chExt cx="2023873" cy="646331"/>
            </a:xfrm>
          </p:grpSpPr>
          <p:sp>
            <p:nvSpPr>
              <p:cNvPr id="20" name="Rectangle: Rounded Corners 19">
                <a:extLst>
                  <a:ext uri="{FF2B5EF4-FFF2-40B4-BE49-F238E27FC236}">
                    <a16:creationId xmlns:a16="http://schemas.microsoft.com/office/drawing/2014/main" id="{24350054-9D8F-1611-86EB-B58A23D051FB}"/>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EEE38826-C1B4-75E1-D739-687E8D53486F}"/>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pic>
          <p:nvPicPr>
            <p:cNvPr id="41" name="Picture 40">
              <a:extLst>
                <a:ext uri="{FF2B5EF4-FFF2-40B4-BE49-F238E27FC236}">
                  <a16:creationId xmlns:a16="http://schemas.microsoft.com/office/drawing/2014/main" id="{877E7A6B-F3B2-0664-7E19-1E5CCB7E1B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6437" y="1370466"/>
              <a:ext cx="980665" cy="1948902"/>
            </a:xfrm>
            <a:prstGeom prst="rect">
              <a:avLst/>
            </a:prstGeom>
          </p:spPr>
        </p:pic>
      </p:grpSp>
      <p:grpSp>
        <p:nvGrpSpPr>
          <p:cNvPr id="51" name="Group 50">
            <a:extLst>
              <a:ext uri="{FF2B5EF4-FFF2-40B4-BE49-F238E27FC236}">
                <a16:creationId xmlns:a16="http://schemas.microsoft.com/office/drawing/2014/main" id="{A7AE24DE-B8DF-FA65-8CCF-6A4C7FF97AD6}"/>
              </a:ext>
            </a:extLst>
          </p:cNvPr>
          <p:cNvGrpSpPr/>
          <p:nvPr/>
        </p:nvGrpSpPr>
        <p:grpSpPr>
          <a:xfrm>
            <a:off x="6625507" y="1426424"/>
            <a:ext cx="1656791" cy="2157057"/>
            <a:chOff x="6625507" y="1426424"/>
            <a:chExt cx="1656791" cy="2157057"/>
          </a:xfrm>
        </p:grpSpPr>
        <p:grpSp>
          <p:nvGrpSpPr>
            <p:cNvPr id="22" name="Group 21">
              <a:extLst>
                <a:ext uri="{FF2B5EF4-FFF2-40B4-BE49-F238E27FC236}">
                  <a16:creationId xmlns:a16="http://schemas.microsoft.com/office/drawing/2014/main" id="{C92C3862-CA6E-11B4-B171-BA5D9BFB0697}"/>
                </a:ext>
              </a:extLst>
            </p:cNvPr>
            <p:cNvGrpSpPr/>
            <p:nvPr/>
          </p:nvGrpSpPr>
          <p:grpSpPr>
            <a:xfrm rot="16200000">
              <a:off x="6375374" y="1676557"/>
              <a:ext cx="2157057" cy="1656791"/>
              <a:chOff x="573024" y="1458462"/>
              <a:chExt cx="2023873" cy="646331"/>
            </a:xfrm>
          </p:grpSpPr>
          <p:sp>
            <p:nvSpPr>
              <p:cNvPr id="23" name="Rectangle: Rounded Corners 22">
                <a:extLst>
                  <a:ext uri="{FF2B5EF4-FFF2-40B4-BE49-F238E27FC236}">
                    <a16:creationId xmlns:a16="http://schemas.microsoft.com/office/drawing/2014/main" id="{390CE8AE-5F70-1D6F-F3DC-1551BE5A75D8}"/>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C9DA3983-FCF9-098F-9896-BA4B1AEEB05B}"/>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pic>
          <p:nvPicPr>
            <p:cNvPr id="43" name="Picture 42">
              <a:extLst>
                <a:ext uri="{FF2B5EF4-FFF2-40B4-BE49-F238E27FC236}">
                  <a16:creationId xmlns:a16="http://schemas.microsoft.com/office/drawing/2014/main" id="{5999E3F4-4226-70CB-57FD-CD2348FC55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96687" y="1515249"/>
              <a:ext cx="970955" cy="1804119"/>
            </a:xfrm>
            <a:prstGeom prst="rect">
              <a:avLst/>
            </a:prstGeom>
          </p:spPr>
        </p:pic>
      </p:grpSp>
      <p:grpSp>
        <p:nvGrpSpPr>
          <p:cNvPr id="48" name="Group 47">
            <a:extLst>
              <a:ext uri="{FF2B5EF4-FFF2-40B4-BE49-F238E27FC236}">
                <a16:creationId xmlns:a16="http://schemas.microsoft.com/office/drawing/2014/main" id="{44C5D567-8E72-A7C0-BBFE-DCBB13D199E0}"/>
              </a:ext>
            </a:extLst>
          </p:cNvPr>
          <p:cNvGrpSpPr/>
          <p:nvPr/>
        </p:nvGrpSpPr>
        <p:grpSpPr>
          <a:xfrm>
            <a:off x="682661" y="4280600"/>
            <a:ext cx="1656791" cy="2194603"/>
            <a:chOff x="638376" y="4149341"/>
            <a:chExt cx="1656791" cy="2194603"/>
          </a:xfrm>
        </p:grpSpPr>
        <p:grpSp>
          <p:nvGrpSpPr>
            <p:cNvPr id="2" name="Group 1">
              <a:extLst>
                <a:ext uri="{FF2B5EF4-FFF2-40B4-BE49-F238E27FC236}">
                  <a16:creationId xmlns:a16="http://schemas.microsoft.com/office/drawing/2014/main" id="{55F9FC90-BBFF-6F73-75CC-D99224157D6E}"/>
                </a:ext>
              </a:extLst>
            </p:cNvPr>
            <p:cNvGrpSpPr/>
            <p:nvPr/>
          </p:nvGrpSpPr>
          <p:grpSpPr>
            <a:xfrm rot="5400000">
              <a:off x="369470" y="4418247"/>
              <a:ext cx="2194603" cy="1656791"/>
              <a:chOff x="573024" y="1458462"/>
              <a:chExt cx="2023873" cy="646331"/>
            </a:xfrm>
          </p:grpSpPr>
          <p:sp>
            <p:nvSpPr>
              <p:cNvPr id="4" name="Rectangle: Rounded Corners 3">
                <a:extLst>
                  <a:ext uri="{FF2B5EF4-FFF2-40B4-BE49-F238E27FC236}">
                    <a16:creationId xmlns:a16="http://schemas.microsoft.com/office/drawing/2014/main" id="{649743FA-6D13-53B3-784C-20E9ED8A3063}"/>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D42E252F-054A-6142-CDB9-AE1583E23656}"/>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pic>
          <p:nvPicPr>
            <p:cNvPr id="45" name="Picture 44">
              <a:extLst>
                <a:ext uri="{FF2B5EF4-FFF2-40B4-BE49-F238E27FC236}">
                  <a16:creationId xmlns:a16="http://schemas.microsoft.com/office/drawing/2014/main" id="{50446DA1-8619-CDE7-D07F-4FC5E45AE69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5901" y="4197055"/>
              <a:ext cx="1133708" cy="1777440"/>
            </a:xfrm>
            <a:prstGeom prst="rect">
              <a:avLst/>
            </a:prstGeom>
          </p:spPr>
        </p:pic>
      </p:grpSp>
      <p:grpSp>
        <p:nvGrpSpPr>
          <p:cNvPr id="17" name="Group 16">
            <a:extLst>
              <a:ext uri="{FF2B5EF4-FFF2-40B4-BE49-F238E27FC236}">
                <a16:creationId xmlns:a16="http://schemas.microsoft.com/office/drawing/2014/main" id="{120F6A10-7E36-C6E1-E26B-75B37837961E}"/>
              </a:ext>
            </a:extLst>
          </p:cNvPr>
          <p:cNvGrpSpPr/>
          <p:nvPr/>
        </p:nvGrpSpPr>
        <p:grpSpPr>
          <a:xfrm>
            <a:off x="3067932" y="3359820"/>
            <a:ext cx="2971575" cy="718457"/>
            <a:chOff x="-1641377" y="4154833"/>
            <a:chExt cx="3956847" cy="1030424"/>
          </a:xfrm>
        </p:grpSpPr>
        <p:pic>
          <p:nvPicPr>
            <p:cNvPr id="3" name="Picture 2">
              <a:extLst>
                <a:ext uri="{FF2B5EF4-FFF2-40B4-BE49-F238E27FC236}">
                  <a16:creationId xmlns:a16="http://schemas.microsoft.com/office/drawing/2014/main" id="{B8BFF5F1-6F8B-5633-AA79-F88137B5E5A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0091" y="4154833"/>
              <a:ext cx="1735379" cy="1030424"/>
            </a:xfrm>
            <a:prstGeom prst="rect">
              <a:avLst/>
            </a:prstGeom>
          </p:spPr>
        </p:pic>
        <p:pic>
          <p:nvPicPr>
            <p:cNvPr id="16" name="Picture 15">
              <a:extLst>
                <a:ext uri="{FF2B5EF4-FFF2-40B4-BE49-F238E27FC236}">
                  <a16:creationId xmlns:a16="http://schemas.microsoft.com/office/drawing/2014/main" id="{87FDCC7C-BF9A-208B-7CA8-189DB4F06E5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1641377" y="4154833"/>
              <a:ext cx="1735379" cy="1030424"/>
            </a:xfrm>
            <a:prstGeom prst="rect">
              <a:avLst/>
            </a:prstGeom>
          </p:spPr>
        </p:pic>
      </p:grpSp>
      <p:sp>
        <p:nvSpPr>
          <p:cNvPr id="46" name="Oval 45">
            <a:extLst>
              <a:ext uri="{FF2B5EF4-FFF2-40B4-BE49-F238E27FC236}">
                <a16:creationId xmlns:a16="http://schemas.microsoft.com/office/drawing/2014/main" id="{3CAFC76F-E6CB-CE4A-DDD6-19A2CABFF872}"/>
              </a:ext>
            </a:extLst>
          </p:cNvPr>
          <p:cNvSpPr/>
          <p:nvPr/>
        </p:nvSpPr>
        <p:spPr>
          <a:xfrm>
            <a:off x="2881166" y="3068249"/>
            <a:ext cx="3369307" cy="1165833"/>
          </a:xfrm>
          <a:prstGeom prst="ellipse">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70551CD3-5928-BB4E-B84A-0F1B2F896FDA}"/>
              </a:ext>
            </a:extLst>
          </p:cNvPr>
          <p:cNvSpPr txBox="1"/>
          <p:nvPr/>
        </p:nvSpPr>
        <p:spPr>
          <a:xfrm>
            <a:off x="638374" y="3261867"/>
            <a:ext cx="1656792" cy="369332"/>
          </a:xfrm>
          <a:prstGeom prst="rect">
            <a:avLst/>
          </a:prstGeom>
          <a:noFill/>
        </p:spPr>
        <p:txBody>
          <a:bodyPr wrap="square" rtlCol="0">
            <a:spAutoFit/>
          </a:bodyPr>
          <a:lstStyle/>
          <a:p>
            <a:pPr algn="ctr"/>
            <a:r>
              <a:rPr lang="ro-RO" dirty="0"/>
              <a:t>CITEȘTE</a:t>
            </a:r>
            <a:endParaRPr lang="en-US" dirty="0"/>
          </a:p>
        </p:txBody>
      </p:sp>
      <p:sp>
        <p:nvSpPr>
          <p:cNvPr id="54" name="TextBox 53">
            <a:extLst>
              <a:ext uri="{FF2B5EF4-FFF2-40B4-BE49-F238E27FC236}">
                <a16:creationId xmlns:a16="http://schemas.microsoft.com/office/drawing/2014/main" id="{DB1041DB-72D9-A1F5-5594-47402AE65120}"/>
              </a:ext>
            </a:extLst>
          </p:cNvPr>
          <p:cNvSpPr txBox="1"/>
          <p:nvPr/>
        </p:nvSpPr>
        <p:spPr>
          <a:xfrm>
            <a:off x="4111290" y="2542272"/>
            <a:ext cx="1656792" cy="369332"/>
          </a:xfrm>
          <a:prstGeom prst="rect">
            <a:avLst/>
          </a:prstGeom>
          <a:noFill/>
        </p:spPr>
        <p:txBody>
          <a:bodyPr wrap="square" rtlCol="0">
            <a:spAutoFit/>
          </a:bodyPr>
          <a:lstStyle/>
          <a:p>
            <a:pPr algn="ctr"/>
            <a:r>
              <a:rPr lang="ro-RO" dirty="0"/>
              <a:t>PRIVEȘTE</a:t>
            </a:r>
            <a:endParaRPr lang="en-US" dirty="0"/>
          </a:p>
        </p:txBody>
      </p:sp>
      <p:sp>
        <p:nvSpPr>
          <p:cNvPr id="55" name="TextBox 54">
            <a:extLst>
              <a:ext uri="{FF2B5EF4-FFF2-40B4-BE49-F238E27FC236}">
                <a16:creationId xmlns:a16="http://schemas.microsoft.com/office/drawing/2014/main" id="{011C47D8-BAD2-BD56-FE69-28B65964AB98}"/>
              </a:ext>
            </a:extLst>
          </p:cNvPr>
          <p:cNvSpPr txBox="1"/>
          <p:nvPr/>
        </p:nvSpPr>
        <p:spPr>
          <a:xfrm>
            <a:off x="6637022" y="3261867"/>
            <a:ext cx="1656792" cy="369332"/>
          </a:xfrm>
          <a:prstGeom prst="rect">
            <a:avLst/>
          </a:prstGeom>
          <a:noFill/>
        </p:spPr>
        <p:txBody>
          <a:bodyPr wrap="square" rtlCol="0">
            <a:spAutoFit/>
          </a:bodyPr>
          <a:lstStyle/>
          <a:p>
            <a:pPr algn="ctr"/>
            <a:r>
              <a:rPr lang="ro-RO" dirty="0"/>
              <a:t>GĂTEȘTE</a:t>
            </a:r>
            <a:endParaRPr lang="en-US" dirty="0"/>
          </a:p>
        </p:txBody>
      </p:sp>
      <p:sp>
        <p:nvSpPr>
          <p:cNvPr id="56" name="TextBox 55">
            <a:extLst>
              <a:ext uri="{FF2B5EF4-FFF2-40B4-BE49-F238E27FC236}">
                <a16:creationId xmlns:a16="http://schemas.microsoft.com/office/drawing/2014/main" id="{747E859A-23B4-4074-0188-1E7312F3B92F}"/>
              </a:ext>
            </a:extLst>
          </p:cNvPr>
          <p:cNvSpPr txBox="1"/>
          <p:nvPr/>
        </p:nvSpPr>
        <p:spPr>
          <a:xfrm>
            <a:off x="692383" y="6112400"/>
            <a:ext cx="1656792" cy="369332"/>
          </a:xfrm>
          <a:prstGeom prst="rect">
            <a:avLst/>
          </a:prstGeom>
          <a:noFill/>
        </p:spPr>
        <p:txBody>
          <a:bodyPr wrap="square" rtlCol="0">
            <a:spAutoFit/>
          </a:bodyPr>
          <a:lstStyle/>
          <a:p>
            <a:pPr algn="ctr"/>
            <a:r>
              <a:rPr lang="ro-RO" dirty="0"/>
              <a:t>MĂNÂNCĂ</a:t>
            </a:r>
            <a:endParaRPr lang="en-US" dirty="0"/>
          </a:p>
        </p:txBody>
      </p:sp>
      <p:sp>
        <p:nvSpPr>
          <p:cNvPr id="57" name="TextBox 56">
            <a:extLst>
              <a:ext uri="{FF2B5EF4-FFF2-40B4-BE49-F238E27FC236}">
                <a16:creationId xmlns:a16="http://schemas.microsoft.com/office/drawing/2014/main" id="{9FF3BBDE-6D21-2905-552D-AEE611EDC4D8}"/>
              </a:ext>
            </a:extLst>
          </p:cNvPr>
          <p:cNvSpPr txBox="1"/>
          <p:nvPr/>
        </p:nvSpPr>
        <p:spPr>
          <a:xfrm>
            <a:off x="3719563" y="6229508"/>
            <a:ext cx="1656792" cy="369332"/>
          </a:xfrm>
          <a:prstGeom prst="rect">
            <a:avLst/>
          </a:prstGeom>
          <a:noFill/>
        </p:spPr>
        <p:txBody>
          <a:bodyPr wrap="square" rtlCol="0">
            <a:spAutoFit/>
          </a:bodyPr>
          <a:lstStyle/>
          <a:p>
            <a:pPr algn="ctr"/>
            <a:r>
              <a:rPr lang="ro-RO" dirty="0"/>
              <a:t>CÂNTĂ</a:t>
            </a:r>
            <a:endParaRPr lang="en-US" dirty="0"/>
          </a:p>
        </p:txBody>
      </p:sp>
      <p:sp>
        <p:nvSpPr>
          <p:cNvPr id="58" name="TextBox 57">
            <a:extLst>
              <a:ext uri="{FF2B5EF4-FFF2-40B4-BE49-F238E27FC236}">
                <a16:creationId xmlns:a16="http://schemas.microsoft.com/office/drawing/2014/main" id="{55BDB20F-137B-1C52-6694-8FB9D45C28E9}"/>
              </a:ext>
            </a:extLst>
          </p:cNvPr>
          <p:cNvSpPr txBox="1"/>
          <p:nvPr/>
        </p:nvSpPr>
        <p:spPr>
          <a:xfrm>
            <a:off x="6608417" y="6124204"/>
            <a:ext cx="1656792" cy="369332"/>
          </a:xfrm>
          <a:prstGeom prst="rect">
            <a:avLst/>
          </a:prstGeom>
          <a:noFill/>
        </p:spPr>
        <p:txBody>
          <a:bodyPr wrap="square" rtlCol="0">
            <a:spAutoFit/>
          </a:bodyPr>
          <a:lstStyle/>
          <a:p>
            <a:pPr algn="ctr"/>
            <a:r>
              <a:rPr lang="ro-RO" dirty="0"/>
              <a:t>URMĂREȘTE</a:t>
            </a:r>
            <a:endParaRPr lang="en-US" dirty="0"/>
          </a:p>
        </p:txBody>
      </p:sp>
      <p:sp>
        <p:nvSpPr>
          <p:cNvPr id="61" name="TextBox 60">
            <a:extLst>
              <a:ext uri="{FF2B5EF4-FFF2-40B4-BE49-F238E27FC236}">
                <a16:creationId xmlns:a16="http://schemas.microsoft.com/office/drawing/2014/main" id="{050F0E5B-4070-1C27-D226-EC793E0786C4}"/>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9">
                  <a:extLst>
                    <a:ext uri="{A12FA001-AC4F-418D-AE19-62706E023703}">
                      <ahyp:hlinkClr xmlns:ahyp="http://schemas.microsoft.com/office/drawing/2018/hyperlinkcolor" val="tx"/>
                    </a:ext>
                  </a:extLst>
                </a:hlinkClick>
              </a:rPr>
              <a:t>http://teachers-make.com</a:t>
            </a:r>
            <a:r>
              <a:rPr lang="en-US" sz="1400" dirty="0"/>
              <a:t> </a:t>
            </a:r>
          </a:p>
        </p:txBody>
      </p:sp>
    </p:spTree>
    <p:extLst>
      <p:ext uri="{BB962C8B-B14F-4D97-AF65-F5344CB8AC3E}">
        <p14:creationId xmlns:p14="http://schemas.microsoft.com/office/powerpoint/2010/main" val="24224097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95D36ED-5C0E-FA6C-FE92-788C1C1809AC}"/>
              </a:ext>
            </a:extLst>
          </p:cNvPr>
          <p:cNvSpPr txBox="1"/>
          <p:nvPr/>
        </p:nvSpPr>
        <p:spPr>
          <a:xfrm>
            <a:off x="443580" y="63000"/>
            <a:ext cx="8421865" cy="1077218"/>
          </a:xfrm>
          <a:prstGeom prst="rect">
            <a:avLst/>
          </a:prstGeom>
          <a:noFill/>
        </p:spPr>
        <p:txBody>
          <a:bodyPr wrap="square" rtlCol="0">
            <a:spAutoFit/>
          </a:bodyPr>
          <a:lstStyle/>
          <a:p>
            <a:r>
              <a:rPr lang="ro-RO" sz="1600" dirty="0"/>
              <a:t>Nume copil:..........................................................</a:t>
            </a:r>
          </a:p>
          <a:p>
            <a:r>
              <a:rPr lang="ro-RO" sz="1600" dirty="0"/>
              <a:t>Data:.......................................................................</a:t>
            </a:r>
          </a:p>
          <a:p>
            <a:r>
              <a:rPr lang="ro-RO" sz="1600" dirty="0"/>
              <a:t>Observă imaginile de mai jos. Taie cu o linie imaginile care reprezintă obiecte/ființe/fenomene pe care nu le putem vedea.</a:t>
            </a:r>
            <a:endParaRPr lang="en-US" sz="1600" dirty="0"/>
          </a:p>
        </p:txBody>
      </p:sp>
      <p:sp>
        <p:nvSpPr>
          <p:cNvPr id="89" name="TextBox 88">
            <a:extLst>
              <a:ext uri="{FF2B5EF4-FFF2-40B4-BE49-F238E27FC236}">
                <a16:creationId xmlns:a16="http://schemas.microsoft.com/office/drawing/2014/main" id="{B77D3F0C-F6C7-1322-C6DF-52F14F5B66CA}"/>
              </a:ext>
            </a:extLst>
          </p:cNvPr>
          <p:cNvSpPr txBox="1"/>
          <p:nvPr/>
        </p:nvSpPr>
        <p:spPr>
          <a:xfrm>
            <a:off x="6314637" y="6454557"/>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sp>
        <p:nvSpPr>
          <p:cNvPr id="3" name="Rectangle: Top Corners Rounded 2">
            <a:extLst>
              <a:ext uri="{FF2B5EF4-FFF2-40B4-BE49-F238E27FC236}">
                <a16:creationId xmlns:a16="http://schemas.microsoft.com/office/drawing/2014/main" id="{B81C8704-D7CF-9178-582F-6E6528859BF5}"/>
              </a:ext>
            </a:extLst>
          </p:cNvPr>
          <p:cNvSpPr/>
          <p:nvPr/>
        </p:nvSpPr>
        <p:spPr>
          <a:xfrm>
            <a:off x="261071" y="1155586"/>
            <a:ext cx="8570976" cy="5351918"/>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Oval 55">
            <a:extLst>
              <a:ext uri="{FF2B5EF4-FFF2-40B4-BE49-F238E27FC236}">
                <a16:creationId xmlns:a16="http://schemas.microsoft.com/office/drawing/2014/main" id="{F15D10BE-8B01-B10A-507D-8809E2A07E18}"/>
              </a:ext>
            </a:extLst>
          </p:cNvPr>
          <p:cNvSpPr/>
          <p:nvPr/>
        </p:nvSpPr>
        <p:spPr>
          <a:xfrm>
            <a:off x="6680468" y="857956"/>
            <a:ext cx="2353193" cy="2332817"/>
          </a:xfrm>
          <a:prstGeom prst="ellips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473889BA-D279-EE5A-A554-0B132A5897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652061" y="1539017"/>
            <a:ext cx="2151579" cy="1186114"/>
          </a:xfrm>
          <a:prstGeom prst="rect">
            <a:avLst/>
          </a:prstGeom>
        </p:spPr>
      </p:pic>
      <p:sp>
        <p:nvSpPr>
          <p:cNvPr id="29" name="Plus Sign 28">
            <a:extLst>
              <a:ext uri="{FF2B5EF4-FFF2-40B4-BE49-F238E27FC236}">
                <a16:creationId xmlns:a16="http://schemas.microsoft.com/office/drawing/2014/main" id="{49A4209B-8AC9-A309-91DC-AE9A6CD6EA31}"/>
              </a:ext>
            </a:extLst>
          </p:cNvPr>
          <p:cNvSpPr/>
          <p:nvPr/>
        </p:nvSpPr>
        <p:spPr>
          <a:xfrm rot="18947802">
            <a:off x="6259042" y="459197"/>
            <a:ext cx="3196792" cy="3174184"/>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24E2DB65-94A9-B4E8-6773-208C4E44A1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533374">
            <a:off x="694179" y="1532401"/>
            <a:ext cx="494834" cy="1615918"/>
          </a:xfrm>
          <a:prstGeom prst="rect">
            <a:avLst/>
          </a:prstGeom>
        </p:spPr>
      </p:pic>
      <p:pic>
        <p:nvPicPr>
          <p:cNvPr id="15" name="Picture 14">
            <a:extLst>
              <a:ext uri="{FF2B5EF4-FFF2-40B4-BE49-F238E27FC236}">
                <a16:creationId xmlns:a16="http://schemas.microsoft.com/office/drawing/2014/main" id="{418FEB47-5861-038A-266A-D29F0CCEBCE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58049" y="4988507"/>
            <a:ext cx="1110672" cy="1211220"/>
          </a:xfrm>
          <a:prstGeom prst="rect">
            <a:avLst/>
          </a:prstGeom>
        </p:spPr>
      </p:pic>
      <p:grpSp>
        <p:nvGrpSpPr>
          <p:cNvPr id="73" name="Group 72">
            <a:extLst>
              <a:ext uri="{FF2B5EF4-FFF2-40B4-BE49-F238E27FC236}">
                <a16:creationId xmlns:a16="http://schemas.microsoft.com/office/drawing/2014/main" id="{8603300C-F947-D902-E5B3-A5F53A97E299}"/>
              </a:ext>
            </a:extLst>
          </p:cNvPr>
          <p:cNvGrpSpPr/>
          <p:nvPr/>
        </p:nvGrpSpPr>
        <p:grpSpPr>
          <a:xfrm>
            <a:off x="1555816" y="1498346"/>
            <a:ext cx="2268075" cy="710813"/>
            <a:chOff x="1555816" y="1498346"/>
            <a:chExt cx="2268075" cy="710813"/>
          </a:xfrm>
        </p:grpSpPr>
        <p:pic>
          <p:nvPicPr>
            <p:cNvPr id="8" name="Picture 7">
              <a:extLst>
                <a:ext uri="{FF2B5EF4-FFF2-40B4-BE49-F238E27FC236}">
                  <a16:creationId xmlns:a16="http://schemas.microsoft.com/office/drawing/2014/main" id="{B48B7C16-F591-D7F5-607E-538F0F8066A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88376" y="1559638"/>
              <a:ext cx="1735515" cy="534633"/>
            </a:xfrm>
            <a:prstGeom prst="rect">
              <a:avLst/>
            </a:prstGeom>
          </p:spPr>
        </p:pic>
        <p:grpSp>
          <p:nvGrpSpPr>
            <p:cNvPr id="16" name="Group 15">
              <a:extLst>
                <a:ext uri="{FF2B5EF4-FFF2-40B4-BE49-F238E27FC236}">
                  <a16:creationId xmlns:a16="http://schemas.microsoft.com/office/drawing/2014/main" id="{D9846738-B4B3-DD0D-6718-A59DAD7E6877}"/>
                </a:ext>
              </a:extLst>
            </p:cNvPr>
            <p:cNvGrpSpPr/>
            <p:nvPr/>
          </p:nvGrpSpPr>
          <p:grpSpPr>
            <a:xfrm>
              <a:off x="1555816" y="1498346"/>
              <a:ext cx="377584" cy="710813"/>
              <a:chOff x="3851333" y="3319368"/>
              <a:chExt cx="342250" cy="676373"/>
            </a:xfrm>
          </p:grpSpPr>
          <p:cxnSp>
            <p:nvCxnSpPr>
              <p:cNvPr id="9" name="Straight Connector 8">
                <a:extLst>
                  <a:ext uri="{FF2B5EF4-FFF2-40B4-BE49-F238E27FC236}">
                    <a16:creationId xmlns:a16="http://schemas.microsoft.com/office/drawing/2014/main" id="{0517F0E8-3FDE-643A-C891-26B0F422CB83}"/>
                  </a:ext>
                </a:extLst>
              </p:cNvPr>
              <p:cNvCxnSpPr/>
              <p:nvPr/>
            </p:nvCxnSpPr>
            <p:spPr>
              <a:xfrm>
                <a:off x="3907631" y="3319368"/>
                <a:ext cx="285952" cy="12716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040E4B9-B3E7-0338-79BA-E94FCC7F8120}"/>
                  </a:ext>
                </a:extLst>
              </p:cNvPr>
              <p:cNvCxnSpPr>
                <a:cxnSpLocks/>
              </p:cNvCxnSpPr>
              <p:nvPr/>
            </p:nvCxnSpPr>
            <p:spPr>
              <a:xfrm>
                <a:off x="3851333" y="3657411"/>
                <a:ext cx="318133"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750C957-15EB-76CA-FFE9-B8567F2B439B}"/>
                  </a:ext>
                </a:extLst>
              </p:cNvPr>
              <p:cNvCxnSpPr>
                <a:cxnSpLocks/>
              </p:cNvCxnSpPr>
              <p:nvPr/>
            </p:nvCxnSpPr>
            <p:spPr>
              <a:xfrm flipV="1">
                <a:off x="3917902" y="3835773"/>
                <a:ext cx="275681" cy="15996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2" name="Picture 11">
            <a:extLst>
              <a:ext uri="{FF2B5EF4-FFF2-40B4-BE49-F238E27FC236}">
                <a16:creationId xmlns:a16="http://schemas.microsoft.com/office/drawing/2014/main" id="{0C45F571-E4FC-2DFD-8251-FCC021CB2B1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60762" y="2516687"/>
            <a:ext cx="1881466" cy="681650"/>
          </a:xfrm>
          <a:prstGeom prst="rect">
            <a:avLst/>
          </a:prstGeom>
        </p:spPr>
      </p:pic>
      <p:grpSp>
        <p:nvGrpSpPr>
          <p:cNvPr id="13" name="Group 12">
            <a:extLst>
              <a:ext uri="{FF2B5EF4-FFF2-40B4-BE49-F238E27FC236}">
                <a16:creationId xmlns:a16="http://schemas.microsoft.com/office/drawing/2014/main" id="{FDB94AD7-99C5-0D7C-4379-D65CB89A2855}"/>
              </a:ext>
            </a:extLst>
          </p:cNvPr>
          <p:cNvGrpSpPr/>
          <p:nvPr/>
        </p:nvGrpSpPr>
        <p:grpSpPr>
          <a:xfrm>
            <a:off x="1038561" y="5251939"/>
            <a:ext cx="1385486" cy="1205663"/>
            <a:chOff x="2436017" y="5164385"/>
            <a:chExt cx="1385486" cy="1205663"/>
          </a:xfrm>
        </p:grpSpPr>
        <p:pic>
          <p:nvPicPr>
            <p:cNvPr id="14" name="Picture 13">
              <a:extLst>
                <a:ext uri="{FF2B5EF4-FFF2-40B4-BE49-F238E27FC236}">
                  <a16:creationId xmlns:a16="http://schemas.microsoft.com/office/drawing/2014/main" id="{7DE7E204-AD2A-A700-BE3F-6FCC08649EF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36017" y="5566868"/>
              <a:ext cx="928040" cy="803180"/>
            </a:xfrm>
            <a:prstGeom prst="rect">
              <a:avLst/>
            </a:prstGeom>
          </p:spPr>
        </p:pic>
        <p:pic>
          <p:nvPicPr>
            <p:cNvPr id="20" name="Picture 19">
              <a:extLst>
                <a:ext uri="{FF2B5EF4-FFF2-40B4-BE49-F238E27FC236}">
                  <a16:creationId xmlns:a16="http://schemas.microsoft.com/office/drawing/2014/main" id="{FEBD904C-83E4-6875-3E8F-D00158E1B5F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66056" y="5237619"/>
              <a:ext cx="199537" cy="306316"/>
            </a:xfrm>
            <a:prstGeom prst="rect">
              <a:avLst/>
            </a:prstGeom>
          </p:spPr>
        </p:pic>
        <p:pic>
          <p:nvPicPr>
            <p:cNvPr id="22" name="Picture 21">
              <a:extLst>
                <a:ext uri="{FF2B5EF4-FFF2-40B4-BE49-F238E27FC236}">
                  <a16:creationId xmlns:a16="http://schemas.microsoft.com/office/drawing/2014/main" id="{44E783C5-28C5-6C19-EAA7-3A6FF73A771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888122">
              <a:off x="3655715" y="5164385"/>
              <a:ext cx="165788" cy="272604"/>
            </a:xfrm>
            <a:prstGeom prst="rect">
              <a:avLst/>
            </a:prstGeom>
          </p:spPr>
        </p:pic>
        <p:pic>
          <p:nvPicPr>
            <p:cNvPr id="23" name="Picture 22">
              <a:extLst>
                <a:ext uri="{FF2B5EF4-FFF2-40B4-BE49-F238E27FC236}">
                  <a16:creationId xmlns:a16="http://schemas.microsoft.com/office/drawing/2014/main" id="{4F28754A-5F22-29CD-8469-55889C2687A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533917" y="5634746"/>
              <a:ext cx="165788" cy="272604"/>
            </a:xfrm>
            <a:prstGeom prst="rect">
              <a:avLst/>
            </a:prstGeom>
          </p:spPr>
        </p:pic>
      </p:grpSp>
      <p:grpSp>
        <p:nvGrpSpPr>
          <p:cNvPr id="36" name="Group 35">
            <a:extLst>
              <a:ext uri="{FF2B5EF4-FFF2-40B4-BE49-F238E27FC236}">
                <a16:creationId xmlns:a16="http://schemas.microsoft.com/office/drawing/2014/main" id="{EAB15F5A-8C7F-6C5F-6DB9-F4755206AE45}"/>
              </a:ext>
            </a:extLst>
          </p:cNvPr>
          <p:cNvGrpSpPr/>
          <p:nvPr/>
        </p:nvGrpSpPr>
        <p:grpSpPr>
          <a:xfrm>
            <a:off x="3549147" y="5152713"/>
            <a:ext cx="1073219" cy="1232117"/>
            <a:chOff x="2750671" y="3913434"/>
            <a:chExt cx="1073219" cy="1232117"/>
          </a:xfrm>
        </p:grpSpPr>
        <p:pic>
          <p:nvPicPr>
            <p:cNvPr id="28" name="Picture 27">
              <a:extLst>
                <a:ext uri="{FF2B5EF4-FFF2-40B4-BE49-F238E27FC236}">
                  <a16:creationId xmlns:a16="http://schemas.microsoft.com/office/drawing/2014/main" id="{23CC62FC-40D2-95CA-B522-1106AE144B7C}"/>
                </a:ext>
              </a:extLst>
            </p:cNvPr>
            <p:cNvPicPr>
              <a:picLocks noChangeAspect="1"/>
            </p:cNvPicPr>
            <p:nvPr/>
          </p:nvPicPr>
          <p:blipFill>
            <a:blip r:embed="rId12">
              <a:alphaModFix/>
              <a:extLst>
                <a:ext uri="{28A0092B-C50C-407E-A947-70E740481C1C}">
                  <a14:useLocalDpi xmlns:a14="http://schemas.microsoft.com/office/drawing/2010/main" val="0"/>
                </a:ext>
              </a:extLst>
            </a:blip>
            <a:stretch>
              <a:fillRect/>
            </a:stretch>
          </p:blipFill>
          <p:spPr>
            <a:xfrm>
              <a:off x="2750671" y="3913434"/>
              <a:ext cx="1073219" cy="1232117"/>
            </a:xfrm>
            <a:prstGeom prst="rect">
              <a:avLst/>
            </a:prstGeom>
          </p:spPr>
        </p:pic>
        <p:grpSp>
          <p:nvGrpSpPr>
            <p:cNvPr id="31" name="Group 30">
              <a:extLst>
                <a:ext uri="{FF2B5EF4-FFF2-40B4-BE49-F238E27FC236}">
                  <a16:creationId xmlns:a16="http://schemas.microsoft.com/office/drawing/2014/main" id="{56D83C21-988F-052D-2F6A-753ED59CAE38}"/>
                </a:ext>
              </a:extLst>
            </p:cNvPr>
            <p:cNvGrpSpPr/>
            <p:nvPr/>
          </p:nvGrpSpPr>
          <p:grpSpPr>
            <a:xfrm>
              <a:off x="3128293" y="4183484"/>
              <a:ext cx="496306" cy="534634"/>
              <a:chOff x="971166" y="1681581"/>
              <a:chExt cx="1129467" cy="1466017"/>
            </a:xfrm>
          </p:grpSpPr>
          <p:pic>
            <p:nvPicPr>
              <p:cNvPr id="33" name="Picture 32">
                <a:extLst>
                  <a:ext uri="{FF2B5EF4-FFF2-40B4-BE49-F238E27FC236}">
                    <a16:creationId xmlns:a16="http://schemas.microsoft.com/office/drawing/2014/main" id="{135FC6DE-FDAA-FAA5-762A-5E6CB56AAF15}"/>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2324264">
                <a:off x="971166" y="1681581"/>
                <a:ext cx="928679" cy="941193"/>
              </a:xfrm>
              <a:prstGeom prst="rect">
                <a:avLst/>
              </a:prstGeom>
            </p:spPr>
          </p:pic>
          <p:pic>
            <p:nvPicPr>
              <p:cNvPr id="34" name="Picture 33">
                <a:extLst>
                  <a:ext uri="{FF2B5EF4-FFF2-40B4-BE49-F238E27FC236}">
                    <a16:creationId xmlns:a16="http://schemas.microsoft.com/office/drawing/2014/main" id="{464EAD0B-154F-61DE-74F7-A598AC8B261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63584" y="2226978"/>
                <a:ext cx="1037049" cy="920620"/>
              </a:xfrm>
              <a:prstGeom prst="rect">
                <a:avLst/>
              </a:prstGeom>
            </p:spPr>
          </p:pic>
        </p:grpSp>
      </p:grpSp>
      <p:grpSp>
        <p:nvGrpSpPr>
          <p:cNvPr id="38" name="Group 37">
            <a:extLst>
              <a:ext uri="{FF2B5EF4-FFF2-40B4-BE49-F238E27FC236}">
                <a16:creationId xmlns:a16="http://schemas.microsoft.com/office/drawing/2014/main" id="{58BF7654-CF06-421A-0052-798BECF17D87}"/>
              </a:ext>
            </a:extLst>
          </p:cNvPr>
          <p:cNvGrpSpPr/>
          <p:nvPr/>
        </p:nvGrpSpPr>
        <p:grpSpPr>
          <a:xfrm>
            <a:off x="7169300" y="3281067"/>
            <a:ext cx="1460681" cy="1209182"/>
            <a:chOff x="6689155" y="1482323"/>
            <a:chExt cx="1499620" cy="1308357"/>
          </a:xfrm>
        </p:grpSpPr>
        <p:pic>
          <p:nvPicPr>
            <p:cNvPr id="40" name="Picture 39">
              <a:extLst>
                <a:ext uri="{FF2B5EF4-FFF2-40B4-BE49-F238E27FC236}">
                  <a16:creationId xmlns:a16="http://schemas.microsoft.com/office/drawing/2014/main" id="{3695EE47-6E36-CAC5-239C-9A619BFAD1C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689155" y="2096489"/>
              <a:ext cx="1499620" cy="694191"/>
            </a:xfrm>
            <a:prstGeom prst="rect">
              <a:avLst/>
            </a:prstGeom>
          </p:spPr>
        </p:pic>
        <p:grpSp>
          <p:nvGrpSpPr>
            <p:cNvPr id="41" name="Group 40">
              <a:extLst>
                <a:ext uri="{FF2B5EF4-FFF2-40B4-BE49-F238E27FC236}">
                  <a16:creationId xmlns:a16="http://schemas.microsoft.com/office/drawing/2014/main" id="{E63720DF-BFC3-E21B-ADD2-DD3AC857EF63}"/>
                </a:ext>
              </a:extLst>
            </p:cNvPr>
            <p:cNvGrpSpPr/>
            <p:nvPr/>
          </p:nvGrpSpPr>
          <p:grpSpPr>
            <a:xfrm>
              <a:off x="7178615" y="1482323"/>
              <a:ext cx="428908" cy="577473"/>
              <a:chOff x="7178615" y="1482323"/>
              <a:chExt cx="428908" cy="577473"/>
            </a:xfrm>
          </p:grpSpPr>
          <p:sp>
            <p:nvSpPr>
              <p:cNvPr id="42" name="Wave 41">
                <a:extLst>
                  <a:ext uri="{FF2B5EF4-FFF2-40B4-BE49-F238E27FC236}">
                    <a16:creationId xmlns:a16="http://schemas.microsoft.com/office/drawing/2014/main" id="{5F226F30-E430-DCCD-DB3B-D3E04BB85FB6}"/>
                  </a:ext>
                </a:extLst>
              </p:cNvPr>
              <p:cNvSpPr/>
              <p:nvPr/>
            </p:nvSpPr>
            <p:spPr>
              <a:xfrm rot="5400000">
                <a:off x="6998873" y="183433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Wave 42">
                <a:extLst>
                  <a:ext uri="{FF2B5EF4-FFF2-40B4-BE49-F238E27FC236}">
                    <a16:creationId xmlns:a16="http://schemas.microsoft.com/office/drawing/2014/main" id="{57F7D802-137F-AD9F-C250-C0669E90676C}"/>
                  </a:ext>
                </a:extLst>
              </p:cNvPr>
              <p:cNvSpPr/>
              <p:nvPr/>
            </p:nvSpPr>
            <p:spPr>
              <a:xfrm rot="5400000">
                <a:off x="7197305" y="166206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Wave 43">
                <a:extLst>
                  <a:ext uri="{FF2B5EF4-FFF2-40B4-BE49-F238E27FC236}">
                    <a16:creationId xmlns:a16="http://schemas.microsoft.com/office/drawing/2014/main" id="{6056CAB1-D044-07F4-B890-1C811327ED44}"/>
                  </a:ext>
                </a:extLst>
              </p:cNvPr>
              <p:cNvSpPr/>
              <p:nvPr/>
            </p:nvSpPr>
            <p:spPr>
              <a:xfrm rot="5400000">
                <a:off x="7382062" y="1806873"/>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55" name="Group 54">
            <a:extLst>
              <a:ext uri="{FF2B5EF4-FFF2-40B4-BE49-F238E27FC236}">
                <a16:creationId xmlns:a16="http://schemas.microsoft.com/office/drawing/2014/main" id="{7B550CDE-73C3-0B93-5EFA-5D01B6755EB2}"/>
              </a:ext>
            </a:extLst>
          </p:cNvPr>
          <p:cNvGrpSpPr/>
          <p:nvPr/>
        </p:nvGrpSpPr>
        <p:grpSpPr>
          <a:xfrm>
            <a:off x="904507" y="3485223"/>
            <a:ext cx="964569" cy="2062103"/>
            <a:chOff x="5673171" y="3787966"/>
            <a:chExt cx="739128" cy="1720665"/>
          </a:xfrm>
        </p:grpSpPr>
        <p:pic>
          <p:nvPicPr>
            <p:cNvPr id="47" name="Picture 46">
              <a:extLst>
                <a:ext uri="{FF2B5EF4-FFF2-40B4-BE49-F238E27FC236}">
                  <a16:creationId xmlns:a16="http://schemas.microsoft.com/office/drawing/2014/main" id="{B585889F-DC63-B430-8140-08B8B6C04EB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755748" y="3787966"/>
              <a:ext cx="522966" cy="681650"/>
            </a:xfrm>
            <a:prstGeom prst="rect">
              <a:avLst/>
            </a:prstGeom>
          </p:spPr>
        </p:pic>
        <p:pic>
          <p:nvPicPr>
            <p:cNvPr id="49" name="Picture 48">
              <a:extLst>
                <a:ext uri="{FF2B5EF4-FFF2-40B4-BE49-F238E27FC236}">
                  <a16:creationId xmlns:a16="http://schemas.microsoft.com/office/drawing/2014/main" id="{F6C09F2C-7463-57A7-0A6E-108824A4C4DE}"/>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673171" y="4852878"/>
              <a:ext cx="739128" cy="655753"/>
            </a:xfrm>
            <a:prstGeom prst="rect">
              <a:avLst/>
            </a:prstGeom>
          </p:spPr>
        </p:pic>
        <p:grpSp>
          <p:nvGrpSpPr>
            <p:cNvPr id="50" name="Group 49">
              <a:extLst>
                <a:ext uri="{FF2B5EF4-FFF2-40B4-BE49-F238E27FC236}">
                  <a16:creationId xmlns:a16="http://schemas.microsoft.com/office/drawing/2014/main" id="{1FBAD816-E143-F6CA-E45A-691A089DCE12}"/>
                </a:ext>
              </a:extLst>
            </p:cNvPr>
            <p:cNvGrpSpPr/>
            <p:nvPr/>
          </p:nvGrpSpPr>
          <p:grpSpPr>
            <a:xfrm>
              <a:off x="5781130" y="4559438"/>
              <a:ext cx="470369" cy="251435"/>
              <a:chOff x="7178615" y="1482323"/>
              <a:chExt cx="428908" cy="577473"/>
            </a:xfrm>
          </p:grpSpPr>
          <p:sp>
            <p:nvSpPr>
              <p:cNvPr id="51" name="Wave 50">
                <a:extLst>
                  <a:ext uri="{FF2B5EF4-FFF2-40B4-BE49-F238E27FC236}">
                    <a16:creationId xmlns:a16="http://schemas.microsoft.com/office/drawing/2014/main" id="{C0BCB6B6-3951-3594-BA1B-FBFFD82824F3}"/>
                  </a:ext>
                </a:extLst>
              </p:cNvPr>
              <p:cNvSpPr/>
              <p:nvPr/>
            </p:nvSpPr>
            <p:spPr>
              <a:xfrm rot="5400000">
                <a:off x="6998873" y="183433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Wave 51">
                <a:extLst>
                  <a:ext uri="{FF2B5EF4-FFF2-40B4-BE49-F238E27FC236}">
                    <a16:creationId xmlns:a16="http://schemas.microsoft.com/office/drawing/2014/main" id="{6596631C-B339-DDF6-CE36-C2786461073E}"/>
                  </a:ext>
                </a:extLst>
              </p:cNvPr>
              <p:cNvSpPr/>
              <p:nvPr/>
            </p:nvSpPr>
            <p:spPr>
              <a:xfrm rot="5400000">
                <a:off x="7197305" y="166206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Wave 52">
                <a:extLst>
                  <a:ext uri="{FF2B5EF4-FFF2-40B4-BE49-F238E27FC236}">
                    <a16:creationId xmlns:a16="http://schemas.microsoft.com/office/drawing/2014/main" id="{4F1D5B8D-FFBE-6193-3FD0-5BC3E8EC6AA9}"/>
                  </a:ext>
                </a:extLst>
              </p:cNvPr>
              <p:cNvSpPr/>
              <p:nvPr/>
            </p:nvSpPr>
            <p:spPr>
              <a:xfrm rot="5400000">
                <a:off x="7382062" y="1806873"/>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pic>
        <p:nvPicPr>
          <p:cNvPr id="61" name="Picture 60">
            <a:extLst>
              <a:ext uri="{FF2B5EF4-FFF2-40B4-BE49-F238E27FC236}">
                <a16:creationId xmlns:a16="http://schemas.microsoft.com/office/drawing/2014/main" id="{51A637B7-B572-1A0C-53C8-3ABEA1D2EB6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241867" y="3389964"/>
            <a:ext cx="1617817" cy="1392536"/>
          </a:xfrm>
          <a:prstGeom prst="rect">
            <a:avLst/>
          </a:prstGeom>
        </p:spPr>
      </p:pic>
      <p:pic>
        <p:nvPicPr>
          <p:cNvPr id="64" name="Picture 63">
            <a:extLst>
              <a:ext uri="{FF2B5EF4-FFF2-40B4-BE49-F238E27FC236}">
                <a16:creationId xmlns:a16="http://schemas.microsoft.com/office/drawing/2014/main" id="{228C51D7-88E6-3862-9530-9CE7D61B1B8E}"/>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709019" y="3848678"/>
            <a:ext cx="470692" cy="2516687"/>
          </a:xfrm>
          <a:prstGeom prst="rect">
            <a:avLst/>
          </a:prstGeom>
        </p:spPr>
      </p:pic>
      <p:pic>
        <p:nvPicPr>
          <p:cNvPr id="66" name="Picture 65">
            <a:extLst>
              <a:ext uri="{FF2B5EF4-FFF2-40B4-BE49-F238E27FC236}">
                <a16:creationId xmlns:a16="http://schemas.microsoft.com/office/drawing/2014/main" id="{286020B1-498D-770A-D7E1-D1D4296D6326}"/>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753633" y="1294646"/>
            <a:ext cx="1629308" cy="1077218"/>
          </a:xfrm>
          <a:prstGeom prst="rect">
            <a:avLst/>
          </a:prstGeom>
        </p:spPr>
      </p:pic>
      <p:pic>
        <p:nvPicPr>
          <p:cNvPr id="68" name="Picture 67">
            <a:extLst>
              <a:ext uri="{FF2B5EF4-FFF2-40B4-BE49-F238E27FC236}">
                <a16:creationId xmlns:a16="http://schemas.microsoft.com/office/drawing/2014/main" id="{15EEE1F1-6A91-2D4C-EF3D-E1D2E65E8215}"/>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229882" y="3268142"/>
            <a:ext cx="1567576" cy="1639084"/>
          </a:xfrm>
          <a:prstGeom prst="rect">
            <a:avLst/>
          </a:prstGeom>
        </p:spPr>
      </p:pic>
      <p:pic>
        <p:nvPicPr>
          <p:cNvPr id="70" name="Picture 3" descr="D:\DOCUMENTE ANCA\Materiale didactice\Clipart Anca\CRACIUN CLIPART\ninsoare 1.png">
            <a:extLst>
              <a:ext uri="{FF2B5EF4-FFF2-40B4-BE49-F238E27FC236}">
                <a16:creationId xmlns:a16="http://schemas.microsoft.com/office/drawing/2014/main" id="{C8CCD312-2E5E-9D41-8A91-6801066601CB}"/>
              </a:ext>
            </a:extLst>
          </p:cNvPr>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785984" y="4936356"/>
            <a:ext cx="1460681" cy="1437463"/>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71">
            <a:extLst>
              <a:ext uri="{FF2B5EF4-FFF2-40B4-BE49-F238E27FC236}">
                <a16:creationId xmlns:a16="http://schemas.microsoft.com/office/drawing/2014/main" id="{5838190C-5CEA-BC4E-4236-B1189F15C39A}"/>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753981" y="2239770"/>
            <a:ext cx="1505006" cy="1245453"/>
          </a:xfrm>
          <a:prstGeom prst="rect">
            <a:avLst/>
          </a:prstGeom>
        </p:spPr>
      </p:pic>
      <p:pic>
        <p:nvPicPr>
          <p:cNvPr id="75" name="Picture 74">
            <a:extLst>
              <a:ext uri="{FF2B5EF4-FFF2-40B4-BE49-F238E27FC236}">
                <a16:creationId xmlns:a16="http://schemas.microsoft.com/office/drawing/2014/main" id="{D814F66E-D165-C091-CA90-9A9EDB817DAB}"/>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517055" y="2069341"/>
            <a:ext cx="694411" cy="857963"/>
          </a:xfrm>
          <a:prstGeom prst="rect">
            <a:avLst/>
          </a:prstGeom>
        </p:spPr>
      </p:pic>
      <p:pic>
        <p:nvPicPr>
          <p:cNvPr id="78" name="Picture 77">
            <a:extLst>
              <a:ext uri="{FF2B5EF4-FFF2-40B4-BE49-F238E27FC236}">
                <a16:creationId xmlns:a16="http://schemas.microsoft.com/office/drawing/2014/main" id="{C66FF7FC-3892-CBAD-2F5B-792659D72AF9}"/>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2584251" y="5037989"/>
            <a:ext cx="767588" cy="1294646"/>
          </a:xfrm>
          <a:prstGeom prst="rect">
            <a:avLst/>
          </a:prstGeom>
        </p:spPr>
      </p:pic>
      <p:pic>
        <p:nvPicPr>
          <p:cNvPr id="80" name="Picture 79">
            <a:extLst>
              <a:ext uri="{FF2B5EF4-FFF2-40B4-BE49-F238E27FC236}">
                <a16:creationId xmlns:a16="http://schemas.microsoft.com/office/drawing/2014/main" id="{552C5FDC-37D4-0A68-34D7-E7C40B2DE3F9}"/>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6346874" y="2978518"/>
            <a:ext cx="1046952" cy="539633"/>
          </a:xfrm>
          <a:prstGeom prst="rect">
            <a:avLst/>
          </a:prstGeom>
        </p:spPr>
      </p:pic>
      <p:pic>
        <p:nvPicPr>
          <p:cNvPr id="82" name="Picture 81">
            <a:extLst>
              <a:ext uri="{FF2B5EF4-FFF2-40B4-BE49-F238E27FC236}">
                <a16:creationId xmlns:a16="http://schemas.microsoft.com/office/drawing/2014/main" id="{4D71384B-66A9-A412-92B0-7A8F172BE305}"/>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449815" y="5508482"/>
            <a:ext cx="817762" cy="664043"/>
          </a:xfrm>
          <a:prstGeom prst="rect">
            <a:avLst/>
          </a:prstGeom>
        </p:spPr>
      </p:pic>
      <p:pic>
        <p:nvPicPr>
          <p:cNvPr id="84" name="Picture 83">
            <a:extLst>
              <a:ext uri="{FF2B5EF4-FFF2-40B4-BE49-F238E27FC236}">
                <a16:creationId xmlns:a16="http://schemas.microsoft.com/office/drawing/2014/main" id="{C140F3F7-FF82-D586-06BC-71049B722B10}"/>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3937061" y="1278215"/>
            <a:ext cx="763003" cy="801319"/>
          </a:xfrm>
          <a:prstGeom prst="rect">
            <a:avLst/>
          </a:prstGeom>
        </p:spPr>
      </p:pic>
      <p:pic>
        <p:nvPicPr>
          <p:cNvPr id="86" name="Picture 85">
            <a:extLst>
              <a:ext uri="{FF2B5EF4-FFF2-40B4-BE49-F238E27FC236}">
                <a16:creationId xmlns:a16="http://schemas.microsoft.com/office/drawing/2014/main" id="{BB8BFF89-6A5C-76C8-C240-8F7ED22C3512}"/>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253419" y="3102746"/>
            <a:ext cx="846360" cy="830844"/>
          </a:xfrm>
          <a:prstGeom prst="rect">
            <a:avLst/>
          </a:prstGeom>
        </p:spPr>
      </p:pic>
      <p:pic>
        <p:nvPicPr>
          <p:cNvPr id="88" name="Picture 87">
            <a:extLst>
              <a:ext uri="{FF2B5EF4-FFF2-40B4-BE49-F238E27FC236}">
                <a16:creationId xmlns:a16="http://schemas.microsoft.com/office/drawing/2014/main" id="{D3C5DB74-271B-39CB-C49B-0F125C3CA758}"/>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5268037" y="5304652"/>
            <a:ext cx="446115" cy="1071702"/>
          </a:xfrm>
          <a:prstGeom prst="rect">
            <a:avLst/>
          </a:prstGeom>
        </p:spPr>
      </p:pic>
      <p:pic>
        <p:nvPicPr>
          <p:cNvPr id="142" name="Picture 141">
            <a:extLst>
              <a:ext uri="{FF2B5EF4-FFF2-40B4-BE49-F238E27FC236}">
                <a16:creationId xmlns:a16="http://schemas.microsoft.com/office/drawing/2014/main" id="{DC62F31C-48F6-E957-773D-91F625F48CD7}"/>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2136098" y="3630602"/>
            <a:ext cx="798521" cy="1296749"/>
          </a:xfrm>
          <a:prstGeom prst="rect">
            <a:avLst/>
          </a:prstGeom>
        </p:spPr>
      </p:pic>
    </p:spTree>
    <p:extLst>
      <p:ext uri="{BB962C8B-B14F-4D97-AF65-F5344CB8AC3E}">
        <p14:creationId xmlns:p14="http://schemas.microsoft.com/office/powerpoint/2010/main" val="90295556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3065</TotalTime>
  <Words>837</Words>
  <Application>Microsoft Office PowerPoint</Application>
  <PresentationFormat>On-screen Show (4:3)</PresentationFormat>
  <Paragraphs>131</Paragraphs>
  <Slides>21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Arial Narrow</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Anca Corches</dc:creator>
  <cp:lastModifiedBy>Anca Corches</cp:lastModifiedBy>
  <cp:revision>15</cp:revision>
  <cp:lastPrinted>2025-01-07T19:05:30Z</cp:lastPrinted>
  <dcterms:created xsi:type="dcterms:W3CDTF">2025-01-07T11:36:23Z</dcterms:created>
  <dcterms:modified xsi:type="dcterms:W3CDTF">2025-03-27T08:43:03Z</dcterms:modified>
</cp:coreProperties>
</file>